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_rels/slideMaster12.xml.rels" ContentType="application/vnd.openxmlformats-package.relationships+xml"/>
  <Override PartName="/ppt/slideMasters/_rels/slideMaster6.xml.rels" ContentType="application/vnd.openxmlformats-package.relationships+xml"/>
  <Override PartName="/ppt/slideMasters/_rels/slideMaster11.xml.rels" ContentType="application/vnd.openxmlformats-package.relationships+xml"/>
  <Override PartName="/ppt/slideMasters/_rels/slideMaster5.xml.rels" ContentType="application/vnd.openxmlformats-package.relationships+xml"/>
  <Override PartName="/ppt/slideMasters/_rels/slideMaster10.xml.rels" ContentType="application/vnd.openxmlformats-package.relationships+xml"/>
  <Override PartName="/ppt/slideMasters/_rels/slideMaster4.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13.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2.xml" ContentType="application/vnd.openxmlformats-officedocument.presentationml.slideMaster+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3.xml" ContentType="application/vnd.openxmlformats-officedocument.presentationml.slideMaster+xml"/>
  <Override PartName="/ppt/slideMasters/slideMaster1.xml" ContentType="application/vnd.openxmlformats-officedocument.presentationml.slideMaster+xml"/>
  <Override PartName="/ppt/presProps.xml" ContentType="application/vnd.openxmlformats-officedocument.presentationml.presProps+xml"/>
  <Override PartName="/ppt/theme/theme14.xml" ContentType="application/vnd.openxmlformats-officedocument.theme+xml"/>
  <Override PartName="/ppt/theme/theme4.xml" ContentType="application/vnd.openxmlformats-officedocument.theme+xml"/>
  <Override PartName="/ppt/theme/theme1.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12.xml" ContentType="application/vnd.openxmlformats-officedocument.theme+xml"/>
  <Override PartName="/ppt/theme/theme3.xml" ContentType="application/vnd.openxmlformats-officedocument.theme+xml"/>
  <Override PartName="/ppt/theme/theme13.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10.xml" ContentType="application/vnd.openxmlformats-officedocument.theme+xml"/>
  <Override PartName="/ppt/theme/theme9.xml" ContentType="application/vnd.openxmlformats-officedocument.theme+xml"/>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29.png" ContentType="image/png"/>
  <Override PartName="/ppt/media/image28.png" ContentType="image/png"/>
  <Override PartName="/ppt/media/image27.png" ContentType="image/png"/>
  <Override PartName="/ppt/media/image26.png" ContentType="image/png"/>
  <Override PartName="/ppt/media/image24.png" ContentType="image/png"/>
  <Override PartName="/ppt/media/image23.png" ContentType="image/png"/>
  <Override PartName="/ppt/media/image22.png" ContentType="image/png"/>
  <Override PartName="/ppt/media/image21.png" ContentType="image/png"/>
  <Override PartName="/ppt/media/image19.png" ContentType="image/png"/>
  <Override PartName="/ppt/media/image1.jpeg" ContentType="image/jpeg"/>
  <Override PartName="/ppt/media/image10.png" ContentType="image/png"/>
  <Override PartName="/ppt/media/image15.png" ContentType="image/png"/>
  <Override PartName="/ppt/media/image6.png" ContentType="image/png"/>
  <Override PartName="/ppt/media/image25.png" ContentType="image/png"/>
  <Override PartName="/ppt/media/image4.jpeg" ContentType="image/jpeg"/>
  <Override PartName="/ppt/media/image40.png" ContentType="image/png"/>
  <Override PartName="/ppt/media/image14.png" ContentType="image/png"/>
  <Override PartName="/ppt/media/image32.png" ContentType="image/png"/>
  <Override PartName="/ppt/media/image36.png" ContentType="image/png"/>
  <Override PartName="/ppt/media/image41.png" ContentType="image/png"/>
  <Override PartName="/ppt/media/image30.png" ContentType="image/png"/>
  <Override PartName="/ppt/media/image9.png" ContentType="image/png"/>
  <Override PartName="/ppt/media/image18.png" ContentType="image/png"/>
  <Override PartName="/ppt/media/image20.png" ContentType="image/png"/>
  <Override PartName="/ppt/media/image13.png" ContentType="image/png"/>
  <Override PartName="/ppt/media/image42.png" ContentType="image/png"/>
  <Override PartName="/ppt/media/image47.jpeg" ContentType="image/jpeg"/>
  <Override PartName="/ppt/media/image31.png" ContentType="image/png"/>
  <Override PartName="/ppt/media/image43.png" ContentType="image/png"/>
  <Override PartName="/ppt/media/image33.png" ContentType="image/png"/>
  <Override PartName="/ppt/media/image45.png" ContentType="image/png"/>
  <Override PartName="/ppt/media/image46.png" ContentType="image/png"/>
  <Override PartName="/ppt/media/image11.png" ContentType="image/png"/>
  <Override PartName="/ppt/media/image44.jpeg" ContentType="image/jpeg"/>
  <Override PartName="/ppt/media/image12.png" ContentType="image/png"/>
  <Override PartName="/ppt/media/image38.jpeg" ContentType="image/jpeg"/>
  <Override PartName="/ppt/media/image3.png" ContentType="image/png"/>
  <Override PartName="/ppt/media/image35.png" ContentType="image/png"/>
  <Override PartName="/ppt/media/image8.png" ContentType="image/png"/>
  <Override PartName="/ppt/media/image17.png" ContentType="image/png"/>
  <Override PartName="/ppt/media/image2.png" ContentType="image/png"/>
  <Override PartName="/ppt/media/image34.png" ContentType="image/png"/>
  <Override PartName="/ppt/media/image39.png" ContentType="image/png"/>
  <Override PartName="/ppt/media/image7.png" ContentType="image/png"/>
  <Override PartName="/ppt/media/image16.png" ContentType="image/png"/>
  <Override PartName="/ppt/media/image5.png" ContentType="image/png"/>
  <Override PartName="/ppt/media/image37.png" ContentType="image/png"/>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46.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17.xml" ContentType="application/vnd.openxmlformats-officedocument.presentationml.slide+xml"/>
  <Override PartName="/ppt/slides/slide9.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_rels/slide11.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22.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46.xml.rels" ContentType="application/vnd.openxmlformats-package.relationships+xml"/>
  <Override PartName="/ppt/slides/_rels/slide10.xml.rels" ContentType="application/vnd.openxmlformats-package.relationships+xml"/>
  <Override PartName="/ppt/slides/_rels/slide45.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27.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36.xml.rels" ContentType="application/vnd.openxmlformats-package.relationships+xml"/>
  <Override PartName="/ppt/slides/_rels/slide28.xml.rels" ContentType="application/vnd.openxmlformats-package.relationships+xml"/>
  <Override PartName="/ppt/slides/_rels/slide30.xml.rels" ContentType="application/vnd.openxmlformats-package.relationships+xml"/>
  <Override PartName="/ppt/slides/_rels/slide17.xml.rels" ContentType="application/vnd.openxmlformats-package.relationships+xml"/>
  <Override PartName="/ppt/slides/_rels/slide2.xml.rels" ContentType="application/vnd.openxmlformats-package.relationships+xml"/>
  <Override PartName="/ppt/slides/_rels/slide37.xml.rels" ContentType="application/vnd.openxmlformats-package.relationships+xml"/>
  <Override PartName="/ppt/slides/_rels/slide29.xml.rels" ContentType="application/vnd.openxmlformats-package.relationships+xml"/>
  <Override PartName="/ppt/slides/_rels/slide31.xml.rels" ContentType="application/vnd.openxmlformats-package.relationships+xml"/>
  <Override PartName="/ppt/slides/_rels/slide34.xml.rels" ContentType="application/vnd.openxmlformats-package.relationships+xml"/>
  <Override PartName="/ppt/slides/_rels/slide35.xml.rels" ContentType="application/vnd.openxmlformats-package.relationships+xml"/>
  <Override PartName="/ppt/slides/_rels/slide38.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33.xml.rels" ContentType="application/vnd.openxmlformats-package.relationships+xml"/>
  <Override PartName="/ppt/slides/_rels/slide32.xml.rels" ContentType="application/vnd.openxmlformats-package.relationships+xml"/>
  <Override PartName="/ppt/slides/slide38.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notesSlides/_rels/notesSlide45.xml.rels" ContentType="application/vnd.openxmlformats-package.relationships+xml"/>
  <Override PartName="/ppt/notesSlides/_rels/notesSlide2.xml.rels" ContentType="application/vnd.openxmlformats-package.relationships+xml"/>
  <Override PartName="/ppt/notesSlides/_rels/notesSlide6.xml.rels" ContentType="application/vnd.openxmlformats-package.relationships+xml"/>
  <Override PartName="/ppt/notesSlides/notesSlide2.xml" ContentType="application/vnd.openxmlformats-officedocument.presentationml.notesSlide+xml"/>
  <Override PartName="/ppt/notesSlides/notesSlide6.xml" ContentType="application/vnd.openxmlformats-officedocument.presentationml.notesSlide+xml"/>
  <Override PartName="/ppt/notesSlides/notesSlide45.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Lst>
  <p:notesMasterIdLst>
    <p:notesMasterId r:id="rId15"/>
  </p:notes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 id="286" r:id="rId46"/>
    <p:sldId id="287" r:id="rId47"/>
    <p:sldId id="288" r:id="rId48"/>
    <p:sldId id="289" r:id="rId49"/>
    <p:sldId id="290" r:id="rId50"/>
    <p:sldId id="291" r:id="rId51"/>
    <p:sldId id="292" r:id="rId52"/>
    <p:sldId id="293" r:id="rId53"/>
    <p:sldId id="294" r:id="rId54"/>
    <p:sldId id="295" r:id="rId55"/>
    <p:sldId id="296" r:id="rId56"/>
    <p:sldId id="297" r:id="rId57"/>
    <p:sldId id="298" r:id="rId58"/>
    <p:sldId id="299" r:id="rId59"/>
    <p:sldId id="300" r:id="rId60"/>
    <p:sldId id="301" r:id="rId61"/>
  </p:sldIdLst>
  <p:sldSz cx="12192000" cy="6858000"/>
  <p:notesSz cx="6858000" cy="1857375"/>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notesMaster" Target="notesMasters/notesMaster1.xml"/><Relationship Id="rId16" Type="http://schemas.openxmlformats.org/officeDocument/2006/relationships/slide" Target="slides/slide1.xml"/><Relationship Id="rId17" Type="http://schemas.openxmlformats.org/officeDocument/2006/relationships/slide" Target="slides/slide2.xml"/><Relationship Id="rId18" Type="http://schemas.openxmlformats.org/officeDocument/2006/relationships/slide" Target="slides/slide3.xml"/><Relationship Id="rId19" Type="http://schemas.openxmlformats.org/officeDocument/2006/relationships/slide" Target="slides/slide4.xml"/><Relationship Id="rId20" Type="http://schemas.openxmlformats.org/officeDocument/2006/relationships/slide" Target="slides/slide5.xml"/><Relationship Id="rId21" Type="http://schemas.openxmlformats.org/officeDocument/2006/relationships/slide" Target="slides/slide6.xml"/><Relationship Id="rId22" Type="http://schemas.openxmlformats.org/officeDocument/2006/relationships/slide" Target="slides/slide7.xml"/><Relationship Id="rId23" Type="http://schemas.openxmlformats.org/officeDocument/2006/relationships/slide" Target="slides/slide8.xml"/><Relationship Id="rId24" Type="http://schemas.openxmlformats.org/officeDocument/2006/relationships/slide" Target="slides/slide9.xml"/><Relationship Id="rId25" Type="http://schemas.openxmlformats.org/officeDocument/2006/relationships/slide" Target="slides/slide10.xml"/><Relationship Id="rId26" Type="http://schemas.openxmlformats.org/officeDocument/2006/relationships/slide" Target="slides/slide11.xml"/><Relationship Id="rId27" Type="http://schemas.openxmlformats.org/officeDocument/2006/relationships/slide" Target="slides/slide12.xml"/><Relationship Id="rId28" Type="http://schemas.openxmlformats.org/officeDocument/2006/relationships/slide" Target="slides/slide13.xml"/><Relationship Id="rId29" Type="http://schemas.openxmlformats.org/officeDocument/2006/relationships/slide" Target="slides/slide14.xml"/><Relationship Id="rId30" Type="http://schemas.openxmlformats.org/officeDocument/2006/relationships/slide" Target="slides/slide15.xml"/><Relationship Id="rId31" Type="http://schemas.openxmlformats.org/officeDocument/2006/relationships/slide" Target="slides/slide16.xml"/><Relationship Id="rId32" Type="http://schemas.openxmlformats.org/officeDocument/2006/relationships/slide" Target="slides/slide17.xml"/><Relationship Id="rId33" Type="http://schemas.openxmlformats.org/officeDocument/2006/relationships/slide" Target="slides/slide18.xml"/><Relationship Id="rId34" Type="http://schemas.openxmlformats.org/officeDocument/2006/relationships/slide" Target="slides/slide19.xml"/><Relationship Id="rId35" Type="http://schemas.openxmlformats.org/officeDocument/2006/relationships/slide" Target="slides/slide20.xml"/><Relationship Id="rId36" Type="http://schemas.openxmlformats.org/officeDocument/2006/relationships/slide" Target="slides/slide21.xml"/><Relationship Id="rId37" Type="http://schemas.openxmlformats.org/officeDocument/2006/relationships/slide" Target="slides/slide22.xml"/><Relationship Id="rId38" Type="http://schemas.openxmlformats.org/officeDocument/2006/relationships/slide" Target="slides/slide23.xml"/><Relationship Id="rId39" Type="http://schemas.openxmlformats.org/officeDocument/2006/relationships/slide" Target="slides/slide24.xml"/><Relationship Id="rId40" Type="http://schemas.openxmlformats.org/officeDocument/2006/relationships/slide" Target="slides/slide25.xml"/><Relationship Id="rId41" Type="http://schemas.openxmlformats.org/officeDocument/2006/relationships/slide" Target="slides/slide26.xml"/><Relationship Id="rId42" Type="http://schemas.openxmlformats.org/officeDocument/2006/relationships/slide" Target="slides/slide27.xml"/><Relationship Id="rId43" Type="http://schemas.openxmlformats.org/officeDocument/2006/relationships/slide" Target="slides/slide28.xml"/><Relationship Id="rId44" Type="http://schemas.openxmlformats.org/officeDocument/2006/relationships/slide" Target="slides/slide29.xml"/><Relationship Id="rId45" Type="http://schemas.openxmlformats.org/officeDocument/2006/relationships/slide" Target="slides/slide30.xml"/><Relationship Id="rId46" Type="http://schemas.openxmlformats.org/officeDocument/2006/relationships/slide" Target="slides/slide31.xml"/><Relationship Id="rId47" Type="http://schemas.openxmlformats.org/officeDocument/2006/relationships/slide" Target="slides/slide32.xml"/><Relationship Id="rId48" Type="http://schemas.openxmlformats.org/officeDocument/2006/relationships/slide" Target="slides/slide33.xml"/><Relationship Id="rId49" Type="http://schemas.openxmlformats.org/officeDocument/2006/relationships/slide" Target="slides/slide34.xml"/><Relationship Id="rId50" Type="http://schemas.openxmlformats.org/officeDocument/2006/relationships/slide" Target="slides/slide35.xml"/><Relationship Id="rId51" Type="http://schemas.openxmlformats.org/officeDocument/2006/relationships/slide" Target="slides/slide36.xml"/><Relationship Id="rId52" Type="http://schemas.openxmlformats.org/officeDocument/2006/relationships/slide" Target="slides/slide37.xml"/><Relationship Id="rId53" Type="http://schemas.openxmlformats.org/officeDocument/2006/relationships/slide" Target="slides/slide38.xml"/><Relationship Id="rId54" Type="http://schemas.openxmlformats.org/officeDocument/2006/relationships/slide" Target="slides/slide39.xml"/><Relationship Id="rId55" Type="http://schemas.openxmlformats.org/officeDocument/2006/relationships/slide" Target="slides/slide40.xml"/><Relationship Id="rId56" Type="http://schemas.openxmlformats.org/officeDocument/2006/relationships/slide" Target="slides/slide41.xml"/><Relationship Id="rId57" Type="http://schemas.openxmlformats.org/officeDocument/2006/relationships/slide" Target="slides/slide42.xml"/><Relationship Id="rId58" Type="http://schemas.openxmlformats.org/officeDocument/2006/relationships/slide" Target="slides/slide43.xml"/><Relationship Id="rId59" Type="http://schemas.openxmlformats.org/officeDocument/2006/relationships/slide" Target="slides/slide44.xml"/><Relationship Id="rId60" Type="http://schemas.openxmlformats.org/officeDocument/2006/relationships/slide" Target="slides/slide45.xml"/><Relationship Id="rId61" Type="http://schemas.openxmlformats.org/officeDocument/2006/relationships/slide" Target="slides/slide46.xml"/><Relationship Id="rId62"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 name="PlaceHolder 1"/>
          <p:cNvSpPr>
            <a:spLocks noGrp="1"/>
          </p:cNvSpPr>
          <p:nvPr>
            <p:ph type="sldImg"/>
          </p:nvPr>
        </p:nvSpPr>
        <p:spPr>
          <a:xfrm>
            <a:off x="0" y="812520"/>
            <a:ext cx="0" cy="0"/>
          </a:xfrm>
          <a:prstGeom prst="rect">
            <a:avLst/>
          </a:prstGeom>
          <a:noFill/>
          <a:ln w="0">
            <a:noFill/>
          </a:ln>
        </p:spPr>
        <p:txBody>
          <a:bodyPr lIns="0" rIns="0" tIns="0" bIns="0" anchor="ctr">
            <a:noAutofit/>
          </a:bodyPr>
          <a:p>
            <a:r>
              <a:rPr b="0" lang="en-US" sz="1800" spc="-1" strike="noStrike">
                <a:solidFill>
                  <a:schemeClr val="dk1"/>
                </a:solidFill>
                <a:latin typeface="Calibri"/>
              </a:rPr>
              <a:t>Click to move the slide</a:t>
            </a:r>
            <a:endParaRPr b="0" lang="en-US" sz="1800" spc="-1" strike="noStrike">
              <a:solidFill>
                <a:schemeClr val="dk1"/>
              </a:solidFill>
              <a:latin typeface="Calibri"/>
            </a:endParaRPr>
          </a:p>
        </p:txBody>
      </p:sp>
      <p:sp>
        <p:nvSpPr>
          <p:cNvPr id="69"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70"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71" name="PlaceHolder 4"/>
          <p:cNvSpPr>
            <a:spLocks noGrp="1"/>
          </p:cNvSpPr>
          <p:nvPr>
            <p:ph type="dt" idx="34"/>
          </p:nvPr>
        </p:nvSpPr>
        <p:spPr>
          <a:xfrm>
            <a:off x="4278960" y="0"/>
            <a:ext cx="3280680" cy="53424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72" name="PlaceHolder 5"/>
          <p:cNvSpPr>
            <a:spLocks noGrp="1"/>
          </p:cNvSpPr>
          <p:nvPr>
            <p:ph type="ftr" idx="35"/>
          </p:nvPr>
        </p:nvSpPr>
        <p:spPr>
          <a:xfrm>
            <a:off x="0" y="10157400"/>
            <a:ext cx="3280680" cy="53424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73" name="PlaceHolder 6"/>
          <p:cNvSpPr>
            <a:spLocks noGrp="1"/>
          </p:cNvSpPr>
          <p:nvPr>
            <p:ph type="sldNum" idx="36"/>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A3D57F2C-81B0-4DC5-92E3-628F5B81FBCB}"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PlaceHolder 1"/>
          <p:cNvSpPr>
            <a:spLocks noGrp="1"/>
          </p:cNvSpPr>
          <p:nvPr>
            <p:ph type="sldImg"/>
          </p:nvPr>
        </p:nvSpPr>
        <p:spPr>
          <a:xfrm>
            <a:off x="685800" y="1143000"/>
            <a:ext cx="5486040" cy="3085920"/>
          </a:xfrm>
          <a:prstGeom prst="rect">
            <a:avLst/>
          </a:prstGeom>
          <a:ln w="0">
            <a:noFill/>
          </a:ln>
        </p:spPr>
      </p:sp>
      <p:sp>
        <p:nvSpPr>
          <p:cNvPr id="21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219" name="PlaceHolder 3"/>
          <p:cNvSpPr>
            <a:spLocks noGrp="1"/>
          </p:cNvSpPr>
          <p:nvPr>
            <p:ph type="sldNum" idx="41"/>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B178BEE0-1DD1-4449-835B-8F4FD168FBF5}"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PlaceHolder 1"/>
          <p:cNvSpPr>
            <a:spLocks noGrp="1"/>
          </p:cNvSpPr>
          <p:nvPr>
            <p:ph type="sldImg"/>
          </p:nvPr>
        </p:nvSpPr>
        <p:spPr>
          <a:xfrm>
            <a:off x="685800" y="1143000"/>
            <a:ext cx="5486040" cy="3085920"/>
          </a:xfrm>
          <a:prstGeom prst="rect">
            <a:avLst/>
          </a:prstGeom>
          <a:ln w="0">
            <a:noFill/>
          </a:ln>
        </p:spPr>
      </p:sp>
      <p:sp>
        <p:nvSpPr>
          <p:cNvPr id="22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225" name="PlaceHolder 3"/>
          <p:cNvSpPr>
            <a:spLocks noGrp="1"/>
          </p:cNvSpPr>
          <p:nvPr>
            <p:ph type="sldNum" idx="43"/>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0B89EC17-6C31-4228-A400-819D483F490E}"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PlaceHolder 1"/>
          <p:cNvSpPr>
            <a:spLocks noGrp="1"/>
          </p:cNvSpPr>
          <p:nvPr>
            <p:ph type="sldImg"/>
          </p:nvPr>
        </p:nvSpPr>
        <p:spPr>
          <a:xfrm>
            <a:off x="685800" y="1143000"/>
            <a:ext cx="5486040" cy="3085920"/>
          </a:xfrm>
          <a:prstGeom prst="rect">
            <a:avLst/>
          </a:prstGeom>
          <a:ln w="0">
            <a:noFill/>
          </a:ln>
        </p:spPr>
      </p:sp>
      <p:sp>
        <p:nvSpPr>
          <p:cNvPr id="22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222" name="PlaceHolder 3"/>
          <p:cNvSpPr>
            <a:spLocks noGrp="1"/>
          </p:cNvSpPr>
          <p:nvPr>
            <p:ph type="sldNum" idx="42"/>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1944FD02-91EC-4252-94B4-A6AB94BBD22B}"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A6EA7A51-6BDE-4DD9-8A60-4D2905D150C2}" type="slidenum">
              <a:t>&lt;#&gt;</a:t>
            </a:fld>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3" name="PlaceHolder 2"/>
          <p:cNvSpPr>
            <a:spLocks noGrp="1"/>
          </p:cNvSpPr>
          <p:nvPr>
            <p:ph type="ftr" idx="23"/>
          </p:nvPr>
        </p:nvSpPr>
        <p:spPr/>
        <p:txBody>
          <a:bodyPr/>
          <a:p>
            <a:r>
              <a:t>Footer</a:t>
            </a:r>
          </a:p>
        </p:txBody>
      </p:sp>
      <p:sp>
        <p:nvSpPr>
          <p:cNvPr id="4" name="PlaceHolder 3"/>
          <p:cNvSpPr>
            <a:spLocks noGrp="1"/>
          </p:cNvSpPr>
          <p:nvPr>
            <p:ph type="sldNum" idx="24"/>
          </p:nvPr>
        </p:nvSpPr>
        <p:spPr/>
        <p:txBody>
          <a:bodyPr/>
          <a:p>
            <a:fld id="{69FE64D7-2F3F-4837-98FA-88667563ED39}" type="slidenum">
              <a:t>&lt;#&gt;</a:t>
            </a:fld>
          </a:p>
        </p:txBody>
      </p:sp>
      <p:sp>
        <p:nvSpPr>
          <p:cNvPr id="5" name="PlaceHolder 4"/>
          <p:cNvSpPr>
            <a:spLocks noGrp="1"/>
          </p:cNvSpPr>
          <p:nvPr>
            <p:ph type="dt" idx="22"/>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p>
            <a:r>
              <a:t>Footer</a:t>
            </a:r>
          </a:p>
        </p:txBody>
      </p:sp>
      <p:sp>
        <p:nvSpPr>
          <p:cNvPr id="3" name="PlaceHolder 2"/>
          <p:cNvSpPr>
            <a:spLocks noGrp="1"/>
          </p:cNvSpPr>
          <p:nvPr>
            <p:ph type="sldNum" idx="27"/>
          </p:nvPr>
        </p:nvSpPr>
        <p:spPr/>
        <p:txBody>
          <a:bodyPr/>
          <a:p>
            <a:fld id="{1A621110-244F-4676-8B7F-B0A29C255BE0}" type="slidenum">
              <a:t>&lt;#&gt;</a:t>
            </a:fld>
          </a:p>
        </p:txBody>
      </p:sp>
      <p:sp>
        <p:nvSpPr>
          <p:cNvPr id="4" name="PlaceHolder 3"/>
          <p:cNvSpPr>
            <a:spLocks noGrp="1"/>
          </p:cNvSpPr>
          <p:nvPr>
            <p:ph type="dt" idx="25"/>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29"/>
          </p:nvPr>
        </p:nvSpPr>
        <p:spPr/>
        <p:txBody>
          <a:bodyPr/>
          <a:p>
            <a:r>
              <a:t>Footer</a:t>
            </a:r>
          </a:p>
        </p:txBody>
      </p:sp>
      <p:sp>
        <p:nvSpPr>
          <p:cNvPr id="3" name="PlaceHolder 2"/>
          <p:cNvSpPr>
            <a:spLocks noGrp="1"/>
          </p:cNvSpPr>
          <p:nvPr>
            <p:ph type="sldNum" idx="30"/>
          </p:nvPr>
        </p:nvSpPr>
        <p:spPr/>
        <p:txBody>
          <a:bodyPr/>
          <a:p>
            <a:fld id="{7F37F43C-E5A9-4E28-85EB-34AE246654D2}" type="slidenum">
              <a:t>&lt;#&gt;</a:t>
            </a:fld>
          </a:p>
        </p:txBody>
      </p:sp>
      <p:sp>
        <p:nvSpPr>
          <p:cNvPr id="4" name="PlaceHolder 3"/>
          <p:cNvSpPr>
            <a:spLocks noGrp="1"/>
          </p:cNvSpPr>
          <p:nvPr>
            <p:ph type="dt" idx="28"/>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spTree>
      <p:nvGrpSpPr>
        <p:cNvPr id="1" name=""/>
        <p:cNvGrpSpPr/>
        <p:nvPr/>
      </p:nvGrpSpPr>
      <p:grpSpPr>
        <a:xfrm>
          <a:off x="0" y="0"/>
          <a:ext cx="0" cy="0"/>
          <a:chOff x="0" y="0"/>
          <a:chExt cx="0" cy="0"/>
        </a:xfrm>
      </p:grpSpPr>
      <p:sp>
        <p:nvSpPr>
          <p:cNvPr id="2" name="PlaceHolder 1"/>
          <p:cNvSpPr>
            <a:spLocks noGrp="1"/>
          </p:cNvSpPr>
          <p:nvPr>
            <p:ph type="ftr" idx="32"/>
          </p:nvPr>
        </p:nvSpPr>
        <p:spPr/>
        <p:txBody>
          <a:bodyPr/>
          <a:p>
            <a:r>
              <a:t>Footer</a:t>
            </a:r>
          </a:p>
        </p:txBody>
      </p:sp>
      <p:sp>
        <p:nvSpPr>
          <p:cNvPr id="3" name="PlaceHolder 2"/>
          <p:cNvSpPr>
            <a:spLocks noGrp="1"/>
          </p:cNvSpPr>
          <p:nvPr>
            <p:ph type="sldNum" idx="33"/>
          </p:nvPr>
        </p:nvSpPr>
        <p:spPr/>
        <p:txBody>
          <a:bodyPr/>
          <a:p>
            <a:fld id="{E0F3FD17-640F-4061-9889-2B09C155703E}" type="slidenum">
              <a:t>&lt;#&gt;</a:t>
            </a:fld>
          </a:p>
        </p:txBody>
      </p:sp>
      <p:sp>
        <p:nvSpPr>
          <p:cNvPr id="4" name="PlaceHolder 3"/>
          <p:cNvSpPr>
            <a:spLocks noGrp="1"/>
          </p:cNvSpPr>
          <p:nvPr>
            <p:ph type="dt" idx="31"/>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spTree>
      <p:nvGrpSpPr>
        <p:cNvPr id="1" name=""/>
        <p:cNvGrpSpPr/>
        <p:nvPr/>
      </p:nvGrpSpPr>
      <p:grpSpPr>
        <a:xfrm>
          <a:off x="0" y="0"/>
          <a:ext cx="0" cy="0"/>
          <a:chOff x="0" y="0"/>
          <a:chExt cx="0" cy="0"/>
        </a:xfrm>
      </p:grpSpPr>
      <p:sp>
        <p:nvSpPr>
          <p:cNvPr id="2" name="PlaceHolder 1"/>
          <p:cNvSpPr>
            <a:spLocks noGrp="1"/>
          </p:cNvSpPr>
          <p:nvPr>
            <p:ph type="ftr" idx="3"/>
          </p:nvPr>
        </p:nvSpPr>
        <p:spPr/>
        <p:txBody>
          <a:bodyPr/>
          <a:p>
            <a:r>
              <a:t>Footer</a:t>
            </a:r>
          </a:p>
        </p:txBody>
      </p:sp>
      <p:sp>
        <p:nvSpPr>
          <p:cNvPr id="3" name="PlaceHolder 2"/>
          <p:cNvSpPr>
            <a:spLocks noGrp="1"/>
          </p:cNvSpPr>
          <p:nvPr>
            <p:ph type="sldNum" idx="4"/>
          </p:nvPr>
        </p:nvSpPr>
        <p:spPr/>
        <p:txBody>
          <a:bodyPr/>
          <a:p>
            <a:fld id="{35495BBF-78FC-4954-B10D-59E188555D39}" type="slidenum">
              <a:t>&lt;#&gt;</a:t>
            </a:fld>
          </a:p>
        </p:txBody>
      </p:sp>
      <p:sp>
        <p:nvSpPr>
          <p:cNvPr id="4" name="PlaceHolder 3"/>
          <p:cNvSpPr>
            <a:spLocks noGrp="1"/>
          </p:cNvSpPr>
          <p:nvPr>
            <p:ph type="dt" idx="2"/>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spTree>
      <p:nvGrpSpPr>
        <p:cNvPr id="1" name=""/>
        <p:cNvGrpSpPr/>
        <p:nvPr/>
      </p:nvGrpSpPr>
      <p:grpSpPr>
        <a:xfrm>
          <a:off x="0" y="0"/>
          <a:ext cx="0" cy="0"/>
          <a:chOff x="0" y="0"/>
          <a:chExt cx="0" cy="0"/>
        </a:xfrm>
      </p:grpSpPr>
      <p:sp>
        <p:nvSpPr>
          <p:cNvPr id="2" name="PlaceHolder 1"/>
          <p:cNvSpPr>
            <a:spLocks noGrp="1"/>
          </p:cNvSpPr>
          <p:nvPr>
            <p:ph type="ftr" idx="6"/>
          </p:nvPr>
        </p:nvSpPr>
        <p:spPr/>
        <p:txBody>
          <a:bodyPr/>
          <a:p>
            <a:r>
              <a:t>Footer</a:t>
            </a:r>
          </a:p>
        </p:txBody>
      </p:sp>
      <p:sp>
        <p:nvSpPr>
          <p:cNvPr id="3" name="PlaceHolder 2"/>
          <p:cNvSpPr>
            <a:spLocks noGrp="1"/>
          </p:cNvSpPr>
          <p:nvPr>
            <p:ph type="sldNum" idx="7"/>
          </p:nvPr>
        </p:nvSpPr>
        <p:spPr/>
        <p:txBody>
          <a:bodyPr/>
          <a:p>
            <a:fld id="{C5524946-24D6-4B39-B7B3-B73C5C289378}" type="slidenum">
              <a:t>&lt;#&gt;</a:t>
            </a:fld>
          </a:p>
        </p:txBody>
      </p:sp>
      <p:sp>
        <p:nvSpPr>
          <p:cNvPr id="4" name="PlaceHolder 3"/>
          <p:cNvSpPr>
            <a:spLocks noGrp="1"/>
          </p:cNvSpPr>
          <p:nvPr>
            <p:ph type="dt" idx="5"/>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Blank">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Vertical Title and Text">
    <p:spTree>
      <p:nvGrpSpPr>
        <p:cNvPr id="1" name=""/>
        <p:cNvGrpSpPr/>
        <p:nvPr/>
      </p:nvGrpSpPr>
      <p:grpSpPr>
        <a:xfrm>
          <a:off x="0" y="0"/>
          <a:ext cx="0" cy="0"/>
          <a:chOff x="0" y="0"/>
          <a:chExt cx="0" cy="0"/>
        </a:xfrm>
      </p:grpSpPr>
      <p:sp>
        <p:nvSpPr>
          <p:cNvPr id="2" name="PlaceHolder 1"/>
          <p:cNvSpPr>
            <a:spLocks noGrp="1"/>
          </p:cNvSpPr>
          <p:nvPr>
            <p:ph type="ftr" idx="9"/>
          </p:nvPr>
        </p:nvSpPr>
        <p:spPr/>
        <p:txBody>
          <a:bodyPr/>
          <a:p>
            <a:r>
              <a:t>Footer</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25" name="PlaceHolder 2"/>
          <p:cNvSpPr>
            <a:spLocks noGrp="1"/>
          </p:cNvSpPr>
          <p:nvPr>
            <p:ph/>
          </p:nvPr>
        </p:nvSpPr>
        <p:spPr>
          <a:xfrm>
            <a:off x="838080" y="365040"/>
            <a:ext cx="773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Calibri"/>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C78A2948-B8A4-4576-806E-8E6E4A3012A3}" type="slidenum">
              <a:t>&lt;#&gt;</a:t>
            </a:fld>
          </a:p>
        </p:txBody>
      </p:sp>
      <p:sp>
        <p:nvSpPr>
          <p:cNvPr id="6" name="PlaceHolder 5"/>
          <p:cNvSpPr>
            <a:spLocks noGrp="1"/>
          </p:cNvSpPr>
          <p:nvPr>
            <p:ph type="dt" idx="10"/>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p>
            <a:r>
              <a:t>Footer</a:t>
            </a:r>
          </a:p>
        </p:txBody>
      </p:sp>
      <p:sp>
        <p:nvSpPr>
          <p:cNvPr id="3" name="PlaceHolder 2"/>
          <p:cNvSpPr>
            <a:spLocks noGrp="1"/>
          </p:cNvSpPr>
          <p:nvPr>
            <p:ph type="sldNum" idx="15"/>
          </p:nvPr>
        </p:nvSpPr>
        <p:spPr/>
        <p:txBody>
          <a:bodyPr/>
          <a:p>
            <a:fld id="{B5E30E00-9CD0-4F4C-BB68-C7C874E38CF3}" type="slidenum">
              <a:t>&lt;#&gt;</a:t>
            </a:fld>
          </a:p>
        </p:txBody>
      </p:sp>
      <p:sp>
        <p:nvSpPr>
          <p:cNvPr id="4" name="PlaceHolder 3"/>
          <p:cNvSpPr>
            <a:spLocks noGrp="1"/>
          </p:cNvSpPr>
          <p:nvPr>
            <p:ph type="dt" idx="13"/>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38"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Calibri"/>
            </a:endParaRPr>
          </a:p>
        </p:txBody>
      </p:sp>
      <p:sp>
        <p:nvSpPr>
          <p:cNvPr id="39"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Calibri"/>
            </a:endParaRPr>
          </a:p>
        </p:txBody>
      </p:sp>
      <p:sp>
        <p:nvSpPr>
          <p:cNvPr id="5" name="PlaceHolder 4"/>
          <p:cNvSpPr>
            <a:spLocks noGrp="1"/>
          </p:cNvSpPr>
          <p:nvPr>
            <p:ph type="ftr" idx="17"/>
          </p:nvPr>
        </p:nvSpPr>
        <p:spPr/>
        <p:txBody>
          <a:bodyPr/>
          <a:p>
            <a:r>
              <a:t>Footer</a:t>
            </a:r>
          </a:p>
        </p:txBody>
      </p:sp>
      <p:sp>
        <p:nvSpPr>
          <p:cNvPr id="6" name="PlaceHolder 5"/>
          <p:cNvSpPr>
            <a:spLocks noGrp="1"/>
          </p:cNvSpPr>
          <p:nvPr>
            <p:ph type="sldNum" idx="18"/>
          </p:nvPr>
        </p:nvSpPr>
        <p:spPr/>
        <p:txBody>
          <a:bodyPr/>
          <a:p>
            <a:fld id="{F3AB9CEA-1E7F-437A-8F9D-C370928228E3}" type="slidenum">
              <a:t>&lt;#&gt;</a:t>
            </a:fld>
          </a:p>
        </p:txBody>
      </p:sp>
      <p:sp>
        <p:nvSpPr>
          <p:cNvPr id="7" name="PlaceHolder 6"/>
          <p:cNvSpPr>
            <a:spLocks noGrp="1"/>
          </p:cNvSpPr>
          <p:nvPr>
            <p:ph type="dt" idx="16"/>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spTree>
      <p:nvGrpSpPr>
        <p:cNvPr id="1" name=""/>
        <p:cNvGrpSpPr/>
        <p:nvPr/>
      </p:nvGrpSpPr>
      <p:grpSpPr>
        <a:xfrm>
          <a:off x="0" y="0"/>
          <a:ext cx="0" cy="0"/>
          <a:chOff x="0" y="0"/>
          <a:chExt cx="0" cy="0"/>
        </a:xfrm>
      </p:grpSpPr>
      <p:sp>
        <p:nvSpPr>
          <p:cNvPr id="2" name="PlaceHolder 1"/>
          <p:cNvSpPr>
            <a:spLocks noGrp="1"/>
          </p:cNvSpPr>
          <p:nvPr>
            <p:ph type="ftr" idx="20"/>
          </p:nvPr>
        </p:nvSpPr>
        <p:spPr/>
        <p:txBody>
          <a:bodyPr/>
          <a:p>
            <a:r>
              <a:t>Footer</a:t>
            </a:r>
          </a:p>
        </p:txBody>
      </p:sp>
      <p:sp>
        <p:nvSpPr>
          <p:cNvPr id="3" name="PlaceHolder 2"/>
          <p:cNvSpPr>
            <a:spLocks noGrp="1"/>
          </p:cNvSpPr>
          <p:nvPr>
            <p:ph type="sldNum" idx="21"/>
          </p:nvPr>
        </p:nvSpPr>
        <p:spPr/>
        <p:txBody>
          <a:bodyPr/>
          <a:p>
            <a:fld id="{451D99A5-1E7F-4E10-B33C-0926EEF798E7}" type="slidenum">
              <a:t>&lt;#&gt;</a:t>
            </a:fld>
          </a:p>
        </p:txBody>
      </p:sp>
      <p:sp>
        <p:nvSpPr>
          <p:cNvPr id="4" name="PlaceHolder 3"/>
          <p:cNvSpPr>
            <a:spLocks noGrp="1"/>
          </p:cNvSpPr>
          <p:nvPr>
            <p:ph type="dt" idx="19"/>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3.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sldNum" idx="1"/>
          </p:nvPr>
        </p:nvSpPr>
        <p:spPr>
          <a:xfrm>
            <a:off x="8714880" y="6025680"/>
            <a:ext cx="2742840" cy="401400"/>
          </a:xfrm>
          <a:prstGeom prst="rect">
            <a:avLst/>
          </a:prstGeom>
          <a:noFill/>
          <a:ln w="0">
            <a:noFill/>
          </a:ln>
        </p:spPr>
        <p:txBody>
          <a:bodyPr lIns="91440" rIns="91440" tIns="45720" bIns="45720" anchor="ctr">
            <a:noAutofit/>
          </a:bodyPr>
          <a:lstStyle>
            <a:lvl1pPr indent="0" algn="r" defTabSz="914400">
              <a:lnSpc>
                <a:spcPct val="100000"/>
              </a:lnSpc>
              <a:buNone/>
              <a:defRPr b="0" lang="en-US" sz="1600" spc="-1" strike="noStrike">
                <a:solidFill>
                  <a:srgbClr val="1c7ddb"/>
                </a:solidFill>
                <a:latin typeface="Abadi"/>
              </a:defRPr>
            </a:lvl1pPr>
          </a:lstStyle>
          <a:p>
            <a:pPr indent="0" algn="r" defTabSz="914400">
              <a:lnSpc>
                <a:spcPct val="100000"/>
              </a:lnSpc>
              <a:buNone/>
            </a:pPr>
            <a:fld id="{59948573-F809-42CA-8B1A-DA8E7E9D0DF5}" type="slidenum">
              <a:rPr b="0" lang="en-US" sz="1600" spc="-1" strike="noStrike">
                <a:solidFill>
                  <a:srgbClr val="1c7ddb"/>
                </a:solidFill>
                <a:latin typeface="Abadi"/>
              </a:rPr>
              <a:t>&lt;number&gt;</a:t>
            </a:fld>
            <a:endParaRPr b="0" lang="en-US" sz="1600" spc="-1" strike="noStrike">
              <a:solidFill>
                <a:srgbClr val="000000"/>
              </a:solidFill>
              <a:latin typeface="Times New Roman"/>
            </a:endParaRPr>
          </a:p>
        </p:txBody>
      </p:sp>
      <p:sp>
        <p:nvSpPr>
          <p:cNvPr id="1"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n-US" sz="1800" spc="-1" strike="noStrike">
                <a:solidFill>
                  <a:schemeClr val="dk1"/>
                </a:solidFill>
                <a:latin typeface="Calibri"/>
              </a:rPr>
              <a:t>Click to edit the title </a:t>
            </a:r>
            <a:r>
              <a:rPr b="0" lang="en-US" sz="1800" spc="-1" strike="noStrike">
                <a:solidFill>
                  <a:schemeClr val="dk1"/>
                </a:solidFill>
                <a:latin typeface="Calibri"/>
              </a:rPr>
              <a:t>text format</a:t>
            </a:r>
            <a:endParaRPr b="0" lang="en-US" sz="1800" spc="-1" strike="noStrike">
              <a:solidFill>
                <a:schemeClr val="dk1"/>
              </a:solidFill>
              <a:latin typeface="Calibri"/>
            </a:endParaRPr>
          </a:p>
        </p:txBody>
      </p:sp>
      <p:sp>
        <p:nvSpPr>
          <p:cNvPr id="2"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chemeClr val="dk1"/>
                </a:solidFill>
                <a:latin typeface="Calibri"/>
              </a:rPr>
              <a:t>Click to edit the outline text format</a:t>
            </a:r>
            <a:endParaRPr b="0" lang="en-US" sz="2800" spc="-1" strike="noStrike">
              <a:solidFill>
                <a:schemeClr val="dk1"/>
              </a:solidFill>
              <a:latin typeface="Calibri"/>
            </a:endParaRPr>
          </a:p>
          <a:p>
            <a:pPr lvl="1" marL="864000" indent="-324000">
              <a:lnSpc>
                <a:spcPct val="90000"/>
              </a:lnSpc>
              <a:spcBef>
                <a:spcPts val="1134"/>
              </a:spcBef>
              <a:buClr>
                <a:srgbClr val="000000"/>
              </a:buClr>
              <a:buSzPct val="75000"/>
              <a:buFont typeface="Symbol" charset="2"/>
              <a:buChar char=""/>
            </a:pPr>
            <a:r>
              <a:rPr b="0" lang="en-US" sz="2000" spc="-1" strike="noStrike">
                <a:solidFill>
                  <a:schemeClr val="dk1"/>
                </a:solidFill>
                <a:latin typeface="Calibri"/>
              </a:rPr>
              <a:t>Second Outline Level</a:t>
            </a:r>
            <a:endParaRPr b="0" lang="en-US" sz="2000" spc="-1" strike="noStrike">
              <a:solidFill>
                <a:schemeClr val="dk1"/>
              </a:solidFill>
              <a:latin typeface="Calibri"/>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chemeClr val="dk1"/>
                </a:solidFill>
                <a:latin typeface="Calibri"/>
              </a:rPr>
              <a:t>Third Outline Level</a:t>
            </a:r>
            <a:endParaRPr b="0" lang="en-US" sz="1800" spc="-1" strike="noStrike">
              <a:solidFill>
                <a:schemeClr val="dk1"/>
              </a:solidFill>
              <a:latin typeface="Calibri"/>
            </a:endParaRPr>
          </a:p>
          <a:p>
            <a:pPr lvl="3" marL="1728000" indent="-216000">
              <a:lnSpc>
                <a:spcPct val="90000"/>
              </a:lnSpc>
              <a:spcBef>
                <a:spcPts val="567"/>
              </a:spcBef>
              <a:buClr>
                <a:srgbClr val="000000"/>
              </a:buClr>
              <a:buSzPct val="75000"/>
              <a:buFont typeface="Symbol" charset="2"/>
              <a:buChar char=""/>
            </a:pPr>
            <a:r>
              <a:rPr b="0" lang="en-US" sz="1800" spc="-1" strike="noStrike">
                <a:solidFill>
                  <a:schemeClr val="dk1"/>
                </a:solidFill>
                <a:latin typeface="Calibri"/>
              </a:rPr>
              <a:t>Fourth Outline Level</a:t>
            </a:r>
            <a:endParaRPr b="0" lang="en-US" sz="1800" spc="-1" strike="noStrike">
              <a:solidFill>
                <a:schemeClr val="dk1"/>
              </a:solidFill>
              <a:latin typeface="Calibri"/>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chemeClr val="dk1"/>
                </a:solidFill>
                <a:latin typeface="Calibri"/>
              </a:rPr>
              <a:t>Fifth Outline Level</a:t>
            </a:r>
            <a:endParaRPr b="0" lang="en-US" sz="2000" spc="-1" strike="noStrike">
              <a:solidFill>
                <a:schemeClr val="dk1"/>
              </a:solidFill>
              <a:latin typeface="Calibri"/>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chemeClr val="dk1"/>
                </a:solidFill>
                <a:latin typeface="Calibri"/>
              </a:rPr>
              <a:t>Sixth Outline Level</a:t>
            </a:r>
            <a:endParaRPr b="0" lang="en-US" sz="2000" spc="-1" strike="noStrike">
              <a:solidFill>
                <a:schemeClr val="dk1"/>
              </a:solidFill>
              <a:latin typeface="Calibri"/>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chemeClr val="dk1"/>
                </a:solidFill>
                <a:latin typeface="Calibri"/>
              </a:rPr>
              <a:t>Seventh Outline Level</a:t>
            </a:r>
            <a:endParaRPr b="0" lang="en-US" sz="2000" spc="-1" strike="noStrike">
              <a:solidFill>
                <a:schemeClr val="dk1"/>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a:noFill/>
          <a:ln w="0">
            <a:noFill/>
          </a:ln>
        </p:spPr>
        <p:txBody>
          <a:bodyPr lIns="90000" rIns="90000" tIns="45000" bIns="45000" anchor="t">
            <a:noAutofit/>
          </a:bodyPr>
          <a:p>
            <a:pPr indent="0" defTabSz="914400">
              <a:lnSpc>
                <a:spcPct val="90000"/>
              </a:lnSpc>
              <a:buNone/>
            </a:pPr>
            <a:r>
              <a:rPr b="0" lang="en-US" sz="4400" spc="-1" strike="noStrike">
                <a:solidFill>
                  <a:schemeClr val="dk1"/>
                </a:solidFill>
                <a:latin typeface="Calibri Light"/>
              </a:rPr>
              <a:t>Click to edit Master title style</a:t>
            </a:r>
            <a:endParaRPr b="0" lang="en-US" sz="4400" spc="-1" strike="noStrike">
              <a:solidFill>
                <a:schemeClr val="dk1"/>
              </a:solidFill>
              <a:latin typeface="Calibri"/>
            </a:endParaRPr>
          </a:p>
        </p:txBody>
      </p:sp>
      <p:sp>
        <p:nvSpPr>
          <p:cNvPr id="49" name="PlaceHolder 2"/>
          <p:cNvSpPr>
            <a:spLocks noGrp="1"/>
          </p:cNvSpPr>
          <p:nvPr>
            <p:ph type="dt" idx="22"/>
          </p:nvPr>
        </p:nvSpPr>
        <p:spPr>
          <a:xfrm>
            <a:off x="838080" y="6356520"/>
            <a:ext cx="2742840" cy="364680"/>
          </a:xfrm>
          <a:prstGeom prst="rect">
            <a:avLst/>
          </a:prstGeom>
          <a:noFill/>
          <a:ln w="0">
            <a:noFill/>
          </a:ln>
        </p:spPr>
        <p:txBody>
          <a:bodyPr lIns="90000" rIns="90000" tIns="45000" bIns="45000" anchor="t">
            <a:noAutofit/>
          </a:bodyPr>
          <a:lstStyle>
            <a:lvl1pPr indent="0" defTabSz="914400">
              <a:lnSpc>
                <a:spcPct val="100000"/>
              </a:lnSpc>
              <a:buNone/>
              <a:defRPr b="0" lang="en-US" sz="1800" spc="-1" strike="noStrike">
                <a:solidFill>
                  <a:schemeClr val="dk1"/>
                </a:solidFill>
                <a:latin typeface="Calibri"/>
              </a:defRPr>
            </a:lvl1pPr>
          </a:lstStyle>
          <a:p>
            <a:pPr indent="0" defTabSz="914400">
              <a:lnSpc>
                <a:spcPct val="100000"/>
              </a:lnSpc>
              <a:buNone/>
            </a:pPr>
            <a:r>
              <a:rPr b="0" lang="en-US" sz="1800" spc="-1" strike="noStrike">
                <a:solidFill>
                  <a:schemeClr val="dk1"/>
                </a:solidFill>
                <a:latin typeface="Calibri"/>
              </a:rPr>
              <a:t>&lt;date/time&gt;</a:t>
            </a:r>
            <a:endParaRPr b="0" lang="en-US" sz="1800" spc="-1" strike="noStrike">
              <a:solidFill>
                <a:srgbClr val="000000"/>
              </a:solidFill>
              <a:latin typeface="Times New Roman"/>
            </a:endParaRPr>
          </a:p>
        </p:txBody>
      </p:sp>
      <p:sp>
        <p:nvSpPr>
          <p:cNvPr id="50" name="PlaceHolder 3"/>
          <p:cNvSpPr>
            <a:spLocks noGrp="1"/>
          </p:cNvSpPr>
          <p:nvPr>
            <p:ph type="ftr" idx="23"/>
          </p:nvPr>
        </p:nvSpPr>
        <p:spPr>
          <a:xfrm>
            <a:off x="4038480" y="6356520"/>
            <a:ext cx="4114440" cy="364680"/>
          </a:xfrm>
          <a:prstGeom prst="rect">
            <a:avLst/>
          </a:prstGeom>
          <a:noFill/>
          <a:ln w="0">
            <a:noFill/>
          </a:ln>
        </p:spPr>
        <p:txBody>
          <a:bodyPr lIns="90000" rIns="90000" tIns="45000" bIns="4500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51" name="PlaceHolder 4"/>
          <p:cNvSpPr>
            <a:spLocks noGrp="1"/>
          </p:cNvSpPr>
          <p:nvPr>
            <p:ph type="sldNum" idx="24"/>
          </p:nvPr>
        </p:nvSpPr>
        <p:spPr>
          <a:xfrm>
            <a:off x="8714880" y="6025680"/>
            <a:ext cx="2742840" cy="401400"/>
          </a:xfrm>
          <a:prstGeom prst="rect">
            <a:avLst/>
          </a:prstGeom>
          <a:noFill/>
          <a:ln w="0">
            <a:noFill/>
          </a:ln>
        </p:spPr>
        <p:txBody>
          <a:bodyPr lIns="91440" rIns="91440" tIns="45720" bIns="45720" anchor="ctr">
            <a:noAutofit/>
          </a:bodyPr>
          <a:lstStyle>
            <a:lvl1pPr indent="0" algn="r" defTabSz="914400">
              <a:lnSpc>
                <a:spcPct val="100000"/>
              </a:lnSpc>
              <a:buNone/>
              <a:defRPr b="0" lang="en-US" sz="1600" spc="-1" strike="noStrike">
                <a:solidFill>
                  <a:srgbClr val="1c7ddb"/>
                </a:solidFill>
                <a:latin typeface="Abadi"/>
              </a:defRPr>
            </a:lvl1pPr>
          </a:lstStyle>
          <a:p>
            <a:pPr indent="0" algn="r" defTabSz="914400">
              <a:lnSpc>
                <a:spcPct val="100000"/>
              </a:lnSpc>
              <a:buNone/>
            </a:pPr>
            <a:fld id="{A1D73E61-2965-4C30-A7AE-CD89BDFDBA38}" type="slidenum">
              <a:rPr b="0" lang="en-US" sz="1600" spc="-1" strike="noStrike">
                <a:solidFill>
                  <a:srgbClr val="1c7ddb"/>
                </a:solidFill>
                <a:latin typeface="Abadi"/>
              </a:rPr>
              <a:t>&lt;number&gt;</a:t>
            </a:fld>
            <a:endParaRPr b="0" lang="en-US" sz="16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3" name="PlaceHolder 1"/>
          <p:cNvSpPr>
            <a:spLocks noGrp="1"/>
          </p:cNvSpPr>
          <p:nvPr>
            <p:ph type="dt" idx="25"/>
          </p:nvPr>
        </p:nvSpPr>
        <p:spPr>
          <a:xfrm>
            <a:off x="838080" y="6356520"/>
            <a:ext cx="2742840" cy="364680"/>
          </a:xfrm>
          <a:prstGeom prst="rect">
            <a:avLst/>
          </a:prstGeom>
          <a:noFill/>
          <a:ln w="0">
            <a:noFill/>
          </a:ln>
        </p:spPr>
        <p:txBody>
          <a:bodyPr lIns="90000" rIns="90000" tIns="45000" bIns="45000" anchor="t">
            <a:noAutofit/>
          </a:bodyPr>
          <a:lstStyle>
            <a:lvl1pPr indent="0" defTabSz="914400">
              <a:lnSpc>
                <a:spcPct val="100000"/>
              </a:lnSpc>
              <a:buNone/>
              <a:defRPr b="0" lang="en-US" sz="1800" spc="-1" strike="noStrike">
                <a:solidFill>
                  <a:schemeClr val="dk1"/>
                </a:solidFill>
                <a:latin typeface="Calibri"/>
              </a:defRPr>
            </a:lvl1pPr>
          </a:lstStyle>
          <a:p>
            <a:pPr indent="0" defTabSz="914400">
              <a:lnSpc>
                <a:spcPct val="100000"/>
              </a:lnSpc>
              <a:buNone/>
            </a:pPr>
            <a:r>
              <a:rPr b="0" lang="en-US" sz="1800" spc="-1" strike="noStrike">
                <a:solidFill>
                  <a:schemeClr val="dk1"/>
                </a:solidFill>
                <a:latin typeface="Calibri"/>
              </a:rPr>
              <a:t>&lt;date/time&gt;</a:t>
            </a:r>
            <a:endParaRPr b="0" lang="en-US" sz="1800" spc="-1" strike="noStrike">
              <a:solidFill>
                <a:srgbClr val="000000"/>
              </a:solidFill>
              <a:latin typeface="Times New Roman"/>
            </a:endParaRPr>
          </a:p>
        </p:txBody>
      </p:sp>
      <p:sp>
        <p:nvSpPr>
          <p:cNvPr id="54" name="PlaceHolder 2"/>
          <p:cNvSpPr>
            <a:spLocks noGrp="1"/>
          </p:cNvSpPr>
          <p:nvPr>
            <p:ph type="ftr" idx="26"/>
          </p:nvPr>
        </p:nvSpPr>
        <p:spPr>
          <a:xfrm>
            <a:off x="4038480" y="6356520"/>
            <a:ext cx="4114440" cy="364680"/>
          </a:xfrm>
          <a:prstGeom prst="rect">
            <a:avLst/>
          </a:prstGeom>
          <a:noFill/>
          <a:ln w="0">
            <a:noFill/>
          </a:ln>
        </p:spPr>
        <p:txBody>
          <a:bodyPr lIns="90000" rIns="90000" tIns="45000" bIns="4500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55" name="PlaceHolder 3"/>
          <p:cNvSpPr>
            <a:spLocks noGrp="1"/>
          </p:cNvSpPr>
          <p:nvPr>
            <p:ph type="sldNum" idx="27"/>
          </p:nvPr>
        </p:nvSpPr>
        <p:spPr>
          <a:xfrm>
            <a:off x="8714880" y="6025680"/>
            <a:ext cx="2742840" cy="401400"/>
          </a:xfrm>
          <a:prstGeom prst="rect">
            <a:avLst/>
          </a:prstGeom>
          <a:noFill/>
          <a:ln w="0">
            <a:noFill/>
          </a:ln>
        </p:spPr>
        <p:txBody>
          <a:bodyPr lIns="91440" rIns="91440" tIns="45720" bIns="45720" anchor="ctr">
            <a:noAutofit/>
          </a:bodyPr>
          <a:lstStyle>
            <a:lvl1pPr indent="0" algn="r" defTabSz="914400">
              <a:lnSpc>
                <a:spcPct val="100000"/>
              </a:lnSpc>
              <a:buNone/>
              <a:defRPr b="0" lang="en-US" sz="1600" spc="-1" strike="noStrike">
                <a:solidFill>
                  <a:srgbClr val="1c7ddb"/>
                </a:solidFill>
                <a:latin typeface="Abadi"/>
              </a:defRPr>
            </a:lvl1pPr>
          </a:lstStyle>
          <a:p>
            <a:pPr indent="0" algn="r" defTabSz="914400">
              <a:lnSpc>
                <a:spcPct val="100000"/>
              </a:lnSpc>
              <a:buNone/>
            </a:pPr>
            <a:fld id="{37614DAF-FED7-44DF-8C5D-9BFD8FCD2B80}" type="slidenum">
              <a:rPr b="0" lang="en-US" sz="1600" spc="-1" strike="noStrike">
                <a:solidFill>
                  <a:srgbClr val="1c7ddb"/>
                </a:solidFill>
                <a:latin typeface="Abadi"/>
              </a:rPr>
              <a:t>&lt;number&gt;</a:t>
            </a:fld>
            <a:endParaRPr b="0" lang="en-US" sz="16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9" r:id="rId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6" name="PlaceHolder 1"/>
          <p:cNvSpPr>
            <a:spLocks noGrp="1"/>
          </p:cNvSpPr>
          <p:nvPr>
            <p:ph type="title"/>
          </p:nvPr>
        </p:nvSpPr>
        <p:spPr>
          <a:xfrm>
            <a:off x="839880" y="457200"/>
            <a:ext cx="3931920" cy="1599840"/>
          </a:xfrm>
          <a:prstGeom prst="rect">
            <a:avLst/>
          </a:prstGeom>
          <a:noFill/>
          <a:ln w="0">
            <a:noFill/>
          </a:ln>
        </p:spPr>
        <p:txBody>
          <a:bodyPr lIns="90000" rIns="90000" tIns="45000" bIns="45000" anchor="b">
            <a:noAutofit/>
          </a:bodyPr>
          <a:p>
            <a:pPr indent="0" defTabSz="914400">
              <a:lnSpc>
                <a:spcPct val="90000"/>
              </a:lnSpc>
              <a:buNone/>
            </a:pPr>
            <a:r>
              <a:rPr b="0" lang="en-US" sz="3200" spc="-1" strike="noStrike">
                <a:solidFill>
                  <a:schemeClr val="dk1"/>
                </a:solidFill>
                <a:latin typeface="Calibri Light"/>
              </a:rPr>
              <a:t>Click to edit Master title style</a:t>
            </a:r>
            <a:endParaRPr b="0" lang="en-US" sz="3200" spc="-1" strike="noStrike">
              <a:solidFill>
                <a:schemeClr val="dk1"/>
              </a:solidFill>
              <a:latin typeface="Calibri"/>
            </a:endParaRPr>
          </a:p>
        </p:txBody>
      </p:sp>
      <p:sp>
        <p:nvSpPr>
          <p:cNvPr id="57" name="PlaceHolder 2"/>
          <p:cNvSpPr>
            <a:spLocks noGrp="1"/>
          </p:cNvSpPr>
          <p:nvPr>
            <p:ph type="body"/>
          </p:nvPr>
        </p:nvSpPr>
        <p:spPr>
          <a:xfrm>
            <a:off x="5183280" y="987480"/>
            <a:ext cx="6171840" cy="4873320"/>
          </a:xfrm>
          <a:prstGeom prst="rect">
            <a:avLst/>
          </a:prstGeom>
          <a:noFill/>
          <a:ln w="0">
            <a:noFill/>
          </a:ln>
        </p:spPr>
        <p:txBody>
          <a:bodyPr lIns="90000" rIns="90000" tIns="45000" bIns="45000" anchor="t">
            <a:noAutofit/>
          </a:bodyPr>
          <a:p>
            <a:pPr marL="228600" indent="-228600" defTabSz="914400">
              <a:lnSpc>
                <a:spcPct val="90000"/>
              </a:lnSpc>
              <a:spcBef>
                <a:spcPts val="1001"/>
              </a:spcBef>
              <a:buClr>
                <a:srgbClr val="000000"/>
              </a:buClr>
              <a:buFont typeface="Arial"/>
              <a:buChar char="•"/>
            </a:pPr>
            <a:r>
              <a:rPr b="0" lang="en-US" sz="3200" spc="-1" strike="noStrike">
                <a:solidFill>
                  <a:schemeClr val="dk1"/>
                </a:solidFill>
                <a:latin typeface="Calibri"/>
              </a:rPr>
              <a:t>Click to edit Master text styles</a:t>
            </a:r>
            <a:endParaRPr b="0" lang="en-US" sz="32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en-US" sz="2800" spc="-1" strike="noStrike">
                <a:solidFill>
                  <a:schemeClr val="dk1"/>
                </a:solidFill>
                <a:latin typeface="Calibri"/>
              </a:rPr>
              <a:t>Second level</a:t>
            </a:r>
            <a:endParaRPr b="0" lang="en-US" sz="2800" spc="-1" strike="noStrike">
              <a:solidFill>
                <a:schemeClr val="dk1"/>
              </a:solidFill>
              <a:latin typeface="Calibri"/>
            </a:endParaRPr>
          </a:p>
          <a:p>
            <a:pPr lvl="2" marL="1143000" indent="-228600" defTabSz="914400">
              <a:lnSpc>
                <a:spcPct val="90000"/>
              </a:lnSpc>
              <a:spcBef>
                <a:spcPts val="499"/>
              </a:spcBef>
              <a:buClr>
                <a:srgbClr val="000000"/>
              </a:buClr>
              <a:buFont typeface="Arial"/>
              <a:buChar char="•"/>
            </a:pPr>
            <a:r>
              <a:rPr b="0" lang="en-US" sz="2400" spc="-1" strike="noStrike">
                <a:solidFill>
                  <a:schemeClr val="dk1"/>
                </a:solidFill>
                <a:latin typeface="Calibri"/>
              </a:rPr>
              <a:t>Third level</a:t>
            </a:r>
            <a:endParaRPr b="0" lang="en-US" sz="2400" spc="-1" strike="noStrike">
              <a:solidFill>
                <a:schemeClr val="dk1"/>
              </a:solidFill>
              <a:latin typeface="Calibri"/>
            </a:endParaRPr>
          </a:p>
          <a:p>
            <a:pPr lvl="3" marL="1600200" indent="-228600" defTabSz="914400">
              <a:lnSpc>
                <a:spcPct val="90000"/>
              </a:lnSpc>
              <a:spcBef>
                <a:spcPts val="499"/>
              </a:spcBef>
              <a:buClr>
                <a:srgbClr val="000000"/>
              </a:buClr>
              <a:buFont typeface="Arial"/>
              <a:buChar char="•"/>
            </a:pPr>
            <a:r>
              <a:rPr b="0" lang="en-US" sz="2000" spc="-1" strike="noStrike">
                <a:solidFill>
                  <a:schemeClr val="dk1"/>
                </a:solidFill>
                <a:latin typeface="Calibri"/>
              </a:rPr>
              <a:t>Fourth level</a:t>
            </a:r>
            <a:endParaRPr b="0" lang="en-US" sz="2000" spc="-1" strike="noStrike">
              <a:solidFill>
                <a:schemeClr val="dk1"/>
              </a:solidFill>
              <a:latin typeface="Calibri"/>
            </a:endParaRPr>
          </a:p>
          <a:p>
            <a:pPr lvl="4" marL="2057400" indent="-228600" defTabSz="914400">
              <a:lnSpc>
                <a:spcPct val="90000"/>
              </a:lnSpc>
              <a:spcBef>
                <a:spcPts val="499"/>
              </a:spcBef>
              <a:buClr>
                <a:srgbClr val="000000"/>
              </a:buClr>
              <a:buFont typeface="Arial"/>
              <a:buChar char="•"/>
            </a:pPr>
            <a:r>
              <a:rPr b="0" lang="en-US" sz="2000" spc="-1" strike="noStrike">
                <a:solidFill>
                  <a:schemeClr val="dk1"/>
                </a:solidFill>
                <a:latin typeface="Calibri"/>
              </a:rPr>
              <a:t>Fifth level</a:t>
            </a:r>
            <a:endParaRPr b="0" lang="en-US" sz="2000" spc="-1" strike="noStrike">
              <a:solidFill>
                <a:schemeClr val="dk1"/>
              </a:solidFill>
              <a:latin typeface="Calibri"/>
            </a:endParaRPr>
          </a:p>
        </p:txBody>
      </p:sp>
      <p:sp>
        <p:nvSpPr>
          <p:cNvPr id="58" name="PlaceHolder 3"/>
          <p:cNvSpPr>
            <a:spLocks noGrp="1"/>
          </p:cNvSpPr>
          <p:nvPr>
            <p:ph type="body"/>
          </p:nvPr>
        </p:nvSpPr>
        <p:spPr>
          <a:xfrm>
            <a:off x="839880" y="2057400"/>
            <a:ext cx="3931920" cy="3811320"/>
          </a:xfrm>
          <a:prstGeom prst="rect">
            <a:avLst/>
          </a:prstGeom>
          <a:noFill/>
          <a:ln w="0">
            <a:noFill/>
          </a:ln>
        </p:spPr>
        <p:txBody>
          <a:bodyPr lIns="90000" rIns="90000" tIns="45000" bIns="45000" anchor="t">
            <a:noAutofit/>
          </a:bodyPr>
          <a:p>
            <a:pPr indent="0" defTabSz="914400">
              <a:lnSpc>
                <a:spcPct val="90000"/>
              </a:lnSpc>
              <a:spcBef>
                <a:spcPts val="1001"/>
              </a:spcBef>
              <a:buNone/>
              <a:tabLst>
                <a:tab algn="l" pos="0"/>
              </a:tabLst>
            </a:pPr>
            <a:r>
              <a:rPr b="0" lang="en-US" sz="1600" spc="-1" strike="noStrike">
                <a:solidFill>
                  <a:schemeClr val="dk1"/>
                </a:solidFill>
                <a:latin typeface="Calibri"/>
              </a:rPr>
              <a:t>Click to edit Master text styles</a:t>
            </a:r>
            <a:endParaRPr b="0" lang="en-US" sz="1600" spc="-1" strike="noStrike">
              <a:solidFill>
                <a:schemeClr val="dk1"/>
              </a:solidFill>
              <a:latin typeface="Calibri"/>
            </a:endParaRPr>
          </a:p>
        </p:txBody>
      </p:sp>
      <p:sp>
        <p:nvSpPr>
          <p:cNvPr id="59" name="PlaceHolder 4"/>
          <p:cNvSpPr>
            <a:spLocks noGrp="1"/>
          </p:cNvSpPr>
          <p:nvPr>
            <p:ph type="dt" idx="28"/>
          </p:nvPr>
        </p:nvSpPr>
        <p:spPr>
          <a:xfrm>
            <a:off x="838080" y="6356520"/>
            <a:ext cx="2742840" cy="364680"/>
          </a:xfrm>
          <a:prstGeom prst="rect">
            <a:avLst/>
          </a:prstGeom>
          <a:noFill/>
          <a:ln w="0">
            <a:noFill/>
          </a:ln>
        </p:spPr>
        <p:txBody>
          <a:bodyPr lIns="90000" rIns="90000" tIns="45000" bIns="45000" anchor="t">
            <a:noAutofit/>
          </a:bodyPr>
          <a:lstStyle>
            <a:lvl1pPr indent="0" defTabSz="914400">
              <a:lnSpc>
                <a:spcPct val="100000"/>
              </a:lnSpc>
              <a:buNone/>
              <a:defRPr b="0" lang="en-US" sz="1800" spc="-1" strike="noStrike">
                <a:solidFill>
                  <a:schemeClr val="dk1"/>
                </a:solidFill>
                <a:latin typeface="Calibri"/>
              </a:defRPr>
            </a:lvl1pPr>
          </a:lstStyle>
          <a:p>
            <a:pPr indent="0" defTabSz="914400">
              <a:lnSpc>
                <a:spcPct val="100000"/>
              </a:lnSpc>
              <a:buNone/>
            </a:pPr>
            <a:r>
              <a:rPr b="0" lang="en-US" sz="1800" spc="-1" strike="noStrike">
                <a:solidFill>
                  <a:schemeClr val="dk1"/>
                </a:solidFill>
                <a:latin typeface="Calibri"/>
              </a:rPr>
              <a:t>&lt;date/time&gt;</a:t>
            </a:r>
            <a:endParaRPr b="0" lang="en-US" sz="1800" spc="-1" strike="noStrike">
              <a:solidFill>
                <a:srgbClr val="000000"/>
              </a:solidFill>
              <a:latin typeface="Times New Roman"/>
            </a:endParaRPr>
          </a:p>
        </p:txBody>
      </p:sp>
      <p:sp>
        <p:nvSpPr>
          <p:cNvPr id="60" name="PlaceHolder 5"/>
          <p:cNvSpPr>
            <a:spLocks noGrp="1"/>
          </p:cNvSpPr>
          <p:nvPr>
            <p:ph type="ftr" idx="29"/>
          </p:nvPr>
        </p:nvSpPr>
        <p:spPr>
          <a:xfrm>
            <a:off x="4038480" y="6356520"/>
            <a:ext cx="4114440" cy="364680"/>
          </a:xfrm>
          <a:prstGeom prst="rect">
            <a:avLst/>
          </a:prstGeom>
          <a:noFill/>
          <a:ln w="0">
            <a:noFill/>
          </a:ln>
        </p:spPr>
        <p:txBody>
          <a:bodyPr lIns="90000" rIns="90000" tIns="45000" bIns="4500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61" name="PlaceHolder 6"/>
          <p:cNvSpPr>
            <a:spLocks noGrp="1"/>
          </p:cNvSpPr>
          <p:nvPr>
            <p:ph type="sldNum" idx="30"/>
          </p:nvPr>
        </p:nvSpPr>
        <p:spPr>
          <a:xfrm>
            <a:off x="8714880" y="6025680"/>
            <a:ext cx="2742840" cy="401400"/>
          </a:xfrm>
          <a:prstGeom prst="rect">
            <a:avLst/>
          </a:prstGeom>
          <a:noFill/>
          <a:ln w="0">
            <a:noFill/>
          </a:ln>
        </p:spPr>
        <p:txBody>
          <a:bodyPr lIns="91440" rIns="91440" tIns="45720" bIns="45720" anchor="ctr">
            <a:noAutofit/>
          </a:bodyPr>
          <a:lstStyle>
            <a:lvl1pPr indent="0" algn="r" defTabSz="914400">
              <a:lnSpc>
                <a:spcPct val="100000"/>
              </a:lnSpc>
              <a:buNone/>
              <a:defRPr b="0" lang="en-US" sz="1600" spc="-1" strike="noStrike">
                <a:solidFill>
                  <a:srgbClr val="1c7ddb"/>
                </a:solidFill>
                <a:latin typeface="Abadi"/>
              </a:defRPr>
            </a:lvl1pPr>
          </a:lstStyle>
          <a:p>
            <a:pPr indent="0" algn="r" defTabSz="914400">
              <a:lnSpc>
                <a:spcPct val="100000"/>
              </a:lnSpc>
              <a:buNone/>
            </a:pPr>
            <a:fld id="{70B351E7-CA8F-47A1-B0B5-678C5EBD435D}" type="slidenum">
              <a:rPr b="0" lang="en-US" sz="1600" spc="-1" strike="noStrike">
                <a:solidFill>
                  <a:srgbClr val="1c7ddb"/>
                </a:solidFill>
                <a:latin typeface="Abadi"/>
              </a:rPr>
              <a:t>&lt;number&gt;</a:t>
            </a:fld>
            <a:endParaRPr b="0" lang="en-US" sz="16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1" r:id="rId2"/>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2" name="PlaceHolder 1"/>
          <p:cNvSpPr>
            <a:spLocks noGrp="1"/>
          </p:cNvSpPr>
          <p:nvPr>
            <p:ph type="title"/>
          </p:nvPr>
        </p:nvSpPr>
        <p:spPr>
          <a:xfrm>
            <a:off x="839880" y="457200"/>
            <a:ext cx="3931920" cy="1599840"/>
          </a:xfrm>
          <a:prstGeom prst="rect">
            <a:avLst/>
          </a:prstGeom>
          <a:noFill/>
          <a:ln w="0">
            <a:noFill/>
          </a:ln>
        </p:spPr>
        <p:txBody>
          <a:bodyPr lIns="90000" rIns="90000" tIns="45000" bIns="45000" anchor="b">
            <a:noAutofit/>
          </a:bodyPr>
          <a:p>
            <a:pPr indent="0" defTabSz="914400">
              <a:lnSpc>
                <a:spcPct val="90000"/>
              </a:lnSpc>
              <a:buNone/>
            </a:pPr>
            <a:r>
              <a:rPr b="0" lang="en-US" sz="3200" spc="-1" strike="noStrike">
                <a:solidFill>
                  <a:schemeClr val="dk1"/>
                </a:solidFill>
                <a:latin typeface="Calibri Light"/>
              </a:rPr>
              <a:t>Click to edit Master title style</a:t>
            </a:r>
            <a:endParaRPr b="0" lang="en-US" sz="3200" spc="-1" strike="noStrike">
              <a:solidFill>
                <a:schemeClr val="dk1"/>
              </a:solidFill>
              <a:latin typeface="Calibri"/>
            </a:endParaRPr>
          </a:p>
        </p:txBody>
      </p:sp>
      <p:sp>
        <p:nvSpPr>
          <p:cNvPr id="63" name="PlaceHolder 2"/>
          <p:cNvSpPr>
            <a:spLocks noGrp="1"/>
          </p:cNvSpPr>
          <p:nvPr>
            <p:ph type="body"/>
          </p:nvPr>
        </p:nvSpPr>
        <p:spPr>
          <a:xfrm>
            <a:off x="5183280" y="987480"/>
            <a:ext cx="6171840" cy="48733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3200" spc="-1" strike="noStrike">
                <a:solidFill>
                  <a:schemeClr val="dk1"/>
                </a:solidFill>
                <a:latin typeface="Calibri"/>
              </a:rPr>
              <a:t>Click to edit the outline text </a:t>
            </a:r>
            <a:r>
              <a:rPr b="0" lang="en-US" sz="3200" spc="-1" strike="noStrike">
                <a:solidFill>
                  <a:schemeClr val="dk1"/>
                </a:solidFill>
                <a:latin typeface="Calibri"/>
              </a:rPr>
              <a:t>format</a:t>
            </a:r>
            <a:endParaRPr b="0" lang="en-US" sz="3200" spc="-1" strike="noStrike">
              <a:solidFill>
                <a:schemeClr val="dk1"/>
              </a:solidFill>
              <a:latin typeface="Calibri"/>
            </a:endParaRPr>
          </a:p>
          <a:p>
            <a:pPr lvl="1" marL="864000" indent="-324000">
              <a:lnSpc>
                <a:spcPct val="90000"/>
              </a:lnSpc>
              <a:spcBef>
                <a:spcPts val="1134"/>
              </a:spcBef>
              <a:buClr>
                <a:srgbClr val="000000"/>
              </a:buClr>
              <a:buSzPct val="75000"/>
              <a:buFont typeface="Symbol" charset="2"/>
              <a:buChar char=""/>
            </a:pPr>
            <a:r>
              <a:rPr b="0" lang="en-US" sz="3200" spc="-1" strike="noStrike">
                <a:solidFill>
                  <a:schemeClr val="dk1"/>
                </a:solidFill>
                <a:latin typeface="Calibri"/>
              </a:rPr>
              <a:t>Second Outline Level</a:t>
            </a:r>
            <a:endParaRPr b="0" lang="en-US" sz="3200" spc="-1" strike="noStrike">
              <a:solidFill>
                <a:schemeClr val="dk1"/>
              </a:solidFill>
              <a:latin typeface="Calibri"/>
            </a:endParaRPr>
          </a:p>
          <a:p>
            <a:pPr lvl="2" marL="1296000" indent="-288000">
              <a:lnSpc>
                <a:spcPct val="90000"/>
              </a:lnSpc>
              <a:spcBef>
                <a:spcPts val="850"/>
              </a:spcBef>
              <a:buClr>
                <a:srgbClr val="000000"/>
              </a:buClr>
              <a:buSzPct val="45000"/>
              <a:buFont typeface="Wingdings" charset="2"/>
              <a:buChar char=""/>
            </a:pPr>
            <a:r>
              <a:rPr b="0" lang="en-US" sz="3200" spc="-1" strike="noStrike">
                <a:solidFill>
                  <a:schemeClr val="dk1"/>
                </a:solidFill>
                <a:latin typeface="Calibri"/>
              </a:rPr>
              <a:t>Third Outline Level</a:t>
            </a:r>
            <a:endParaRPr b="0" lang="en-US" sz="3200" spc="-1" strike="noStrike">
              <a:solidFill>
                <a:schemeClr val="dk1"/>
              </a:solidFill>
              <a:latin typeface="Calibri"/>
            </a:endParaRPr>
          </a:p>
          <a:p>
            <a:pPr lvl="3" marL="1728000" indent="-216000">
              <a:lnSpc>
                <a:spcPct val="90000"/>
              </a:lnSpc>
              <a:spcBef>
                <a:spcPts val="567"/>
              </a:spcBef>
              <a:buClr>
                <a:srgbClr val="000000"/>
              </a:buClr>
              <a:buSzPct val="75000"/>
              <a:buFont typeface="Symbol" charset="2"/>
              <a:buChar char=""/>
            </a:pPr>
            <a:r>
              <a:rPr b="0" lang="en-US" sz="3200" spc="-1" strike="noStrike">
                <a:solidFill>
                  <a:schemeClr val="dk1"/>
                </a:solidFill>
                <a:latin typeface="Calibri"/>
              </a:rPr>
              <a:t>Fourth Outline Level</a:t>
            </a:r>
            <a:endParaRPr b="0" lang="en-US" sz="3200" spc="-1" strike="noStrike">
              <a:solidFill>
                <a:schemeClr val="dk1"/>
              </a:solidFill>
              <a:latin typeface="Calibri"/>
            </a:endParaRPr>
          </a:p>
          <a:p>
            <a:pPr lvl="4" marL="2160000" indent="-216000">
              <a:lnSpc>
                <a:spcPct val="90000"/>
              </a:lnSpc>
              <a:spcBef>
                <a:spcPts val="283"/>
              </a:spcBef>
              <a:buClr>
                <a:srgbClr val="000000"/>
              </a:buClr>
              <a:buSzPct val="45000"/>
              <a:buFont typeface="Wingdings" charset="2"/>
              <a:buChar char=""/>
            </a:pPr>
            <a:r>
              <a:rPr b="0" lang="en-US" sz="3200" spc="-1" strike="noStrike">
                <a:solidFill>
                  <a:schemeClr val="dk1"/>
                </a:solidFill>
                <a:latin typeface="Calibri"/>
              </a:rPr>
              <a:t>Fifth Outline Level</a:t>
            </a:r>
            <a:endParaRPr b="0" lang="en-US" sz="3200" spc="-1" strike="noStrike">
              <a:solidFill>
                <a:schemeClr val="dk1"/>
              </a:solidFill>
              <a:latin typeface="Calibri"/>
            </a:endParaRPr>
          </a:p>
          <a:p>
            <a:pPr lvl="5" marL="2592000" indent="-216000">
              <a:lnSpc>
                <a:spcPct val="90000"/>
              </a:lnSpc>
              <a:spcBef>
                <a:spcPts val="283"/>
              </a:spcBef>
              <a:buClr>
                <a:srgbClr val="000000"/>
              </a:buClr>
              <a:buSzPct val="45000"/>
              <a:buFont typeface="Wingdings" charset="2"/>
              <a:buChar char=""/>
            </a:pPr>
            <a:r>
              <a:rPr b="0" lang="en-US" sz="3200" spc="-1" strike="noStrike">
                <a:solidFill>
                  <a:schemeClr val="dk1"/>
                </a:solidFill>
                <a:latin typeface="Calibri"/>
              </a:rPr>
              <a:t>Sixth Outline </a:t>
            </a:r>
            <a:r>
              <a:rPr b="0" lang="en-US" sz="3200" spc="-1" strike="noStrike">
                <a:solidFill>
                  <a:schemeClr val="dk1"/>
                </a:solidFill>
                <a:latin typeface="Calibri"/>
              </a:rPr>
              <a:t>Level</a:t>
            </a:r>
            <a:endParaRPr b="0" lang="en-US" sz="3200" spc="-1" strike="noStrike">
              <a:solidFill>
                <a:schemeClr val="dk1"/>
              </a:solidFill>
              <a:latin typeface="Calibri"/>
            </a:endParaRPr>
          </a:p>
          <a:p>
            <a:pPr lvl="6" marL="3024000" indent="-216000">
              <a:lnSpc>
                <a:spcPct val="90000"/>
              </a:lnSpc>
              <a:spcBef>
                <a:spcPts val="283"/>
              </a:spcBef>
              <a:buClr>
                <a:srgbClr val="000000"/>
              </a:buClr>
              <a:buSzPct val="45000"/>
              <a:buFont typeface="Wingdings" charset="2"/>
              <a:buChar char=""/>
            </a:pPr>
            <a:r>
              <a:rPr b="0" lang="en-US" sz="3200" spc="-1" strike="noStrike">
                <a:solidFill>
                  <a:schemeClr val="dk1"/>
                </a:solidFill>
                <a:latin typeface="Calibri"/>
              </a:rPr>
              <a:t>Seventh </a:t>
            </a:r>
            <a:r>
              <a:rPr b="0" lang="en-US" sz="3200" spc="-1" strike="noStrike">
                <a:solidFill>
                  <a:schemeClr val="dk1"/>
                </a:solidFill>
                <a:latin typeface="Calibri"/>
              </a:rPr>
              <a:t>Outline Level</a:t>
            </a:r>
            <a:endParaRPr b="0" lang="en-US" sz="3200" spc="-1" strike="noStrike">
              <a:solidFill>
                <a:schemeClr val="dk1"/>
              </a:solidFill>
              <a:latin typeface="Calibri"/>
            </a:endParaRPr>
          </a:p>
        </p:txBody>
      </p:sp>
      <p:sp>
        <p:nvSpPr>
          <p:cNvPr id="64" name="PlaceHolder 3"/>
          <p:cNvSpPr>
            <a:spLocks noGrp="1"/>
          </p:cNvSpPr>
          <p:nvPr>
            <p:ph type="body"/>
          </p:nvPr>
        </p:nvSpPr>
        <p:spPr>
          <a:xfrm>
            <a:off x="839880" y="2057400"/>
            <a:ext cx="3931920" cy="3811320"/>
          </a:xfrm>
          <a:prstGeom prst="rect">
            <a:avLst/>
          </a:prstGeom>
          <a:noFill/>
          <a:ln w="0">
            <a:noFill/>
          </a:ln>
        </p:spPr>
        <p:txBody>
          <a:bodyPr lIns="90000" rIns="90000" tIns="45000" bIns="45000" anchor="t">
            <a:noAutofit/>
          </a:bodyPr>
          <a:p>
            <a:pPr indent="0" defTabSz="914400">
              <a:lnSpc>
                <a:spcPct val="90000"/>
              </a:lnSpc>
              <a:spcBef>
                <a:spcPts val="1001"/>
              </a:spcBef>
              <a:buNone/>
              <a:tabLst>
                <a:tab algn="l" pos="0"/>
              </a:tabLst>
            </a:pPr>
            <a:r>
              <a:rPr b="0" lang="en-US" sz="1600" spc="-1" strike="noStrike">
                <a:solidFill>
                  <a:schemeClr val="dk1"/>
                </a:solidFill>
                <a:latin typeface="Calibri"/>
              </a:rPr>
              <a:t>Click to edit Master text styles</a:t>
            </a:r>
            <a:endParaRPr b="0" lang="en-US" sz="1600" spc="-1" strike="noStrike">
              <a:solidFill>
                <a:schemeClr val="dk1"/>
              </a:solidFill>
              <a:latin typeface="Calibri"/>
            </a:endParaRPr>
          </a:p>
        </p:txBody>
      </p:sp>
      <p:sp>
        <p:nvSpPr>
          <p:cNvPr id="65" name="PlaceHolder 4"/>
          <p:cNvSpPr>
            <a:spLocks noGrp="1"/>
          </p:cNvSpPr>
          <p:nvPr>
            <p:ph type="dt" idx="31"/>
          </p:nvPr>
        </p:nvSpPr>
        <p:spPr>
          <a:xfrm>
            <a:off x="838080" y="6356520"/>
            <a:ext cx="2742840" cy="364680"/>
          </a:xfrm>
          <a:prstGeom prst="rect">
            <a:avLst/>
          </a:prstGeom>
          <a:noFill/>
          <a:ln w="0">
            <a:noFill/>
          </a:ln>
        </p:spPr>
        <p:txBody>
          <a:bodyPr lIns="90000" rIns="90000" tIns="45000" bIns="45000" anchor="t">
            <a:noAutofit/>
          </a:bodyPr>
          <a:lstStyle>
            <a:lvl1pPr indent="0" defTabSz="914400">
              <a:lnSpc>
                <a:spcPct val="100000"/>
              </a:lnSpc>
              <a:buNone/>
              <a:defRPr b="0" lang="en-US" sz="1800" spc="-1" strike="noStrike">
                <a:solidFill>
                  <a:schemeClr val="dk1"/>
                </a:solidFill>
                <a:latin typeface="Calibri"/>
              </a:defRPr>
            </a:lvl1pPr>
          </a:lstStyle>
          <a:p>
            <a:pPr indent="0" defTabSz="914400">
              <a:lnSpc>
                <a:spcPct val="100000"/>
              </a:lnSpc>
              <a:buNone/>
            </a:pPr>
            <a:r>
              <a:rPr b="0" lang="en-US" sz="1800" spc="-1" strike="noStrike">
                <a:solidFill>
                  <a:schemeClr val="dk1"/>
                </a:solidFill>
                <a:latin typeface="Calibri"/>
              </a:rPr>
              <a:t>&lt;date/time&gt;</a:t>
            </a:r>
            <a:endParaRPr b="0" lang="en-US" sz="1800" spc="-1" strike="noStrike">
              <a:solidFill>
                <a:srgbClr val="000000"/>
              </a:solidFill>
              <a:latin typeface="Times New Roman"/>
            </a:endParaRPr>
          </a:p>
        </p:txBody>
      </p:sp>
      <p:sp>
        <p:nvSpPr>
          <p:cNvPr id="66" name="PlaceHolder 5"/>
          <p:cNvSpPr>
            <a:spLocks noGrp="1"/>
          </p:cNvSpPr>
          <p:nvPr>
            <p:ph type="ftr" idx="32"/>
          </p:nvPr>
        </p:nvSpPr>
        <p:spPr>
          <a:xfrm>
            <a:off x="4038480" y="6356520"/>
            <a:ext cx="4114440" cy="364680"/>
          </a:xfrm>
          <a:prstGeom prst="rect">
            <a:avLst/>
          </a:prstGeom>
          <a:noFill/>
          <a:ln w="0">
            <a:noFill/>
          </a:ln>
        </p:spPr>
        <p:txBody>
          <a:bodyPr lIns="90000" rIns="90000" tIns="45000" bIns="4500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67" name="PlaceHolder 6"/>
          <p:cNvSpPr>
            <a:spLocks noGrp="1"/>
          </p:cNvSpPr>
          <p:nvPr>
            <p:ph type="sldNum" idx="33"/>
          </p:nvPr>
        </p:nvSpPr>
        <p:spPr>
          <a:xfrm>
            <a:off x="8714880" y="6025680"/>
            <a:ext cx="2742840" cy="401400"/>
          </a:xfrm>
          <a:prstGeom prst="rect">
            <a:avLst/>
          </a:prstGeom>
          <a:noFill/>
          <a:ln w="0">
            <a:noFill/>
          </a:ln>
        </p:spPr>
        <p:txBody>
          <a:bodyPr lIns="91440" rIns="91440" tIns="45720" bIns="45720" anchor="ctr">
            <a:noAutofit/>
          </a:bodyPr>
          <a:lstStyle>
            <a:lvl1pPr indent="0" algn="r" defTabSz="914400">
              <a:lnSpc>
                <a:spcPct val="100000"/>
              </a:lnSpc>
              <a:buNone/>
              <a:defRPr b="0" lang="en-US" sz="1600" spc="-1" strike="noStrike">
                <a:solidFill>
                  <a:srgbClr val="1c7ddb"/>
                </a:solidFill>
                <a:latin typeface="Abadi"/>
              </a:defRPr>
            </a:lvl1pPr>
          </a:lstStyle>
          <a:p>
            <a:pPr indent="0" algn="r" defTabSz="914400">
              <a:lnSpc>
                <a:spcPct val="100000"/>
              </a:lnSpc>
              <a:buNone/>
            </a:pPr>
            <a:fld id="{0BD5BFAB-9436-4932-AF2A-4E8FB2D6FA1C}" type="slidenum">
              <a:rPr b="0" lang="en-US" sz="1600" spc="-1" strike="noStrike">
                <a:solidFill>
                  <a:srgbClr val="1c7ddb"/>
                </a:solidFill>
                <a:latin typeface="Abadi"/>
              </a:rPr>
              <a:t>&lt;number&gt;</a:t>
            </a:fld>
            <a:endParaRPr b="0" lang="en-US" sz="16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3"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838080" y="365040"/>
            <a:ext cx="10515240" cy="1325160"/>
          </a:xfrm>
          <a:prstGeom prst="rect">
            <a:avLst/>
          </a:prstGeom>
          <a:noFill/>
          <a:ln w="0">
            <a:noFill/>
          </a:ln>
        </p:spPr>
        <p:txBody>
          <a:bodyPr lIns="90000" rIns="90000" tIns="45000" bIns="45000" anchor="t">
            <a:noAutofit/>
          </a:bodyPr>
          <a:p>
            <a:pPr indent="0" defTabSz="914400">
              <a:lnSpc>
                <a:spcPct val="90000"/>
              </a:lnSpc>
              <a:buNone/>
            </a:pPr>
            <a:r>
              <a:rPr b="0" lang="en-US" sz="4400" spc="-1" strike="noStrike">
                <a:solidFill>
                  <a:schemeClr val="dk1"/>
                </a:solidFill>
                <a:latin typeface="Calibri Light"/>
              </a:rPr>
              <a:t>Click to edit Master title style</a:t>
            </a:r>
            <a:endParaRPr b="0" lang="en-US" sz="4400" spc="-1" strike="noStrike">
              <a:solidFill>
                <a:schemeClr val="dk1"/>
              </a:solidFill>
              <a:latin typeface="Calibri"/>
            </a:endParaRPr>
          </a:p>
        </p:txBody>
      </p:sp>
      <p:sp>
        <p:nvSpPr>
          <p:cNvPr id="4" name="PlaceHolder 2"/>
          <p:cNvSpPr>
            <a:spLocks noGrp="1"/>
          </p:cNvSpPr>
          <p:nvPr>
            <p:ph type="body"/>
          </p:nvPr>
        </p:nvSpPr>
        <p:spPr>
          <a:xfrm>
            <a:off x="838080" y="1825560"/>
            <a:ext cx="10515240" cy="4350960"/>
          </a:xfrm>
          <a:prstGeom prst="rect">
            <a:avLst/>
          </a:prstGeom>
          <a:noFill/>
          <a:ln w="0">
            <a:noFill/>
          </a:ln>
        </p:spPr>
        <p:txBody>
          <a:bodyPr lIns="45000" rIns="45000" tIns="90000" bIns="90000" anchor="t" vert="eaVert">
            <a:noAutofit/>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Calibri"/>
              </a:rPr>
              <a:t>Click to edit Master text styles</a:t>
            </a:r>
            <a:endParaRPr b="0" lang="en-US" sz="28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Calibri"/>
              </a:rPr>
              <a:t>Second level</a:t>
            </a:r>
            <a:endParaRPr b="0" lang="en-US" sz="2400" spc="-1" strike="noStrike">
              <a:solidFill>
                <a:schemeClr val="dk1"/>
              </a:solidFill>
              <a:latin typeface="Calibri"/>
            </a:endParaRPr>
          </a:p>
          <a:p>
            <a:pPr lvl="2" marL="1143000" indent="-228600" defTabSz="914400">
              <a:lnSpc>
                <a:spcPct val="90000"/>
              </a:lnSpc>
              <a:spcBef>
                <a:spcPts val="499"/>
              </a:spcBef>
              <a:buClr>
                <a:srgbClr val="000000"/>
              </a:buClr>
              <a:buFont typeface="Arial"/>
              <a:buChar char="•"/>
            </a:pPr>
            <a:r>
              <a:rPr b="0" lang="en-US" sz="2000" spc="-1" strike="noStrike">
                <a:solidFill>
                  <a:schemeClr val="dk1"/>
                </a:solidFill>
                <a:latin typeface="Calibri"/>
              </a:rPr>
              <a:t>Third level</a:t>
            </a:r>
            <a:endParaRPr b="0" lang="en-US" sz="2000" spc="-1" strike="noStrike">
              <a:solidFill>
                <a:schemeClr val="dk1"/>
              </a:solidFill>
              <a:latin typeface="Calibri"/>
            </a:endParaRPr>
          </a:p>
          <a:p>
            <a:pPr lvl="3" marL="16002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Fourth level</a:t>
            </a:r>
            <a:endParaRPr b="0" lang="en-US" sz="1800" spc="-1" strike="noStrike">
              <a:solidFill>
                <a:schemeClr val="dk1"/>
              </a:solidFill>
              <a:latin typeface="Calibri"/>
            </a:endParaRPr>
          </a:p>
          <a:p>
            <a:pPr lvl="4" marL="20574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Fifth level</a:t>
            </a:r>
            <a:endParaRPr b="0" lang="en-US" sz="1800" spc="-1" strike="noStrike">
              <a:solidFill>
                <a:schemeClr val="dk1"/>
              </a:solidFill>
              <a:latin typeface="Calibri"/>
            </a:endParaRPr>
          </a:p>
        </p:txBody>
      </p:sp>
      <p:sp>
        <p:nvSpPr>
          <p:cNvPr id="5" name="PlaceHolder 3"/>
          <p:cNvSpPr>
            <a:spLocks noGrp="1"/>
          </p:cNvSpPr>
          <p:nvPr>
            <p:ph type="dt" idx="2"/>
          </p:nvPr>
        </p:nvSpPr>
        <p:spPr>
          <a:xfrm>
            <a:off x="838080" y="6356520"/>
            <a:ext cx="2742840" cy="364680"/>
          </a:xfrm>
          <a:prstGeom prst="rect">
            <a:avLst/>
          </a:prstGeom>
          <a:noFill/>
          <a:ln w="0">
            <a:noFill/>
          </a:ln>
        </p:spPr>
        <p:txBody>
          <a:bodyPr lIns="90000" rIns="90000" tIns="45000" bIns="45000" anchor="t">
            <a:noAutofit/>
          </a:bodyPr>
          <a:lstStyle>
            <a:lvl1pPr indent="0" defTabSz="914400">
              <a:lnSpc>
                <a:spcPct val="100000"/>
              </a:lnSpc>
              <a:buNone/>
              <a:defRPr b="0" lang="en-US" sz="1800" spc="-1" strike="noStrike">
                <a:solidFill>
                  <a:schemeClr val="dk1"/>
                </a:solidFill>
                <a:latin typeface="Calibri"/>
              </a:defRPr>
            </a:lvl1pPr>
          </a:lstStyle>
          <a:p>
            <a:pPr indent="0" defTabSz="914400">
              <a:lnSpc>
                <a:spcPct val="100000"/>
              </a:lnSpc>
              <a:buNone/>
            </a:pPr>
            <a:r>
              <a:rPr b="0" lang="en-US" sz="1800" spc="-1" strike="noStrike">
                <a:solidFill>
                  <a:schemeClr val="dk1"/>
                </a:solidFill>
                <a:latin typeface="Calibri"/>
              </a:rPr>
              <a:t>&lt;date/time&gt;</a:t>
            </a:r>
            <a:endParaRPr b="0" lang="en-US" sz="1800" spc="-1" strike="noStrike">
              <a:solidFill>
                <a:srgbClr val="000000"/>
              </a:solidFill>
              <a:latin typeface="Times New Roman"/>
            </a:endParaRPr>
          </a:p>
        </p:txBody>
      </p:sp>
      <p:sp>
        <p:nvSpPr>
          <p:cNvPr id="6" name="PlaceHolder 4"/>
          <p:cNvSpPr>
            <a:spLocks noGrp="1"/>
          </p:cNvSpPr>
          <p:nvPr>
            <p:ph type="ftr" idx="3"/>
          </p:nvPr>
        </p:nvSpPr>
        <p:spPr>
          <a:xfrm>
            <a:off x="4038480" y="6356520"/>
            <a:ext cx="4114440" cy="364680"/>
          </a:xfrm>
          <a:prstGeom prst="rect">
            <a:avLst/>
          </a:prstGeom>
          <a:noFill/>
          <a:ln w="0">
            <a:noFill/>
          </a:ln>
        </p:spPr>
        <p:txBody>
          <a:bodyPr lIns="90000" rIns="90000" tIns="45000" bIns="4500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7" name="PlaceHolder 5"/>
          <p:cNvSpPr>
            <a:spLocks noGrp="1"/>
          </p:cNvSpPr>
          <p:nvPr>
            <p:ph type="sldNum" idx="4"/>
          </p:nvPr>
        </p:nvSpPr>
        <p:spPr>
          <a:xfrm>
            <a:off x="8714880" y="6025680"/>
            <a:ext cx="2742840" cy="401400"/>
          </a:xfrm>
          <a:prstGeom prst="rect">
            <a:avLst/>
          </a:prstGeom>
          <a:noFill/>
          <a:ln w="0">
            <a:noFill/>
          </a:ln>
        </p:spPr>
        <p:txBody>
          <a:bodyPr lIns="91440" rIns="91440" tIns="45720" bIns="45720" anchor="ctr">
            <a:noAutofit/>
          </a:bodyPr>
          <a:lstStyle>
            <a:lvl1pPr indent="0" algn="r" defTabSz="914400">
              <a:lnSpc>
                <a:spcPct val="100000"/>
              </a:lnSpc>
              <a:buNone/>
              <a:defRPr b="0" lang="en-US" sz="1600" spc="-1" strike="noStrike">
                <a:solidFill>
                  <a:srgbClr val="1c7ddb"/>
                </a:solidFill>
                <a:latin typeface="Abadi"/>
              </a:defRPr>
            </a:lvl1pPr>
          </a:lstStyle>
          <a:p>
            <a:pPr indent="0" algn="r" defTabSz="914400">
              <a:lnSpc>
                <a:spcPct val="100000"/>
              </a:lnSpc>
              <a:buNone/>
            </a:pPr>
            <a:fld id="{51608923-1D4F-4BFC-ACD5-820497F78C5B}" type="slidenum">
              <a:rPr b="0" lang="en-US" sz="1600" spc="-1" strike="noStrike">
                <a:solidFill>
                  <a:srgbClr val="1c7ddb"/>
                </a:solidFill>
                <a:latin typeface="Abadi"/>
              </a:rPr>
              <a:t>&lt;number&gt;</a:t>
            </a:fld>
            <a:endParaRPr b="0" lang="en-US" sz="16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 name="PlaceHolder 1"/>
          <p:cNvSpPr>
            <a:spLocks noGrp="1"/>
          </p:cNvSpPr>
          <p:nvPr>
            <p:ph type="title"/>
          </p:nvPr>
        </p:nvSpPr>
        <p:spPr>
          <a:xfrm>
            <a:off x="8724960" y="365040"/>
            <a:ext cx="2628720" cy="5811480"/>
          </a:xfrm>
          <a:prstGeom prst="rect">
            <a:avLst/>
          </a:prstGeom>
          <a:noFill/>
          <a:ln w="0">
            <a:noFill/>
          </a:ln>
        </p:spPr>
        <p:txBody>
          <a:bodyPr lIns="45000" rIns="45000" tIns="90000" bIns="90000" anchor="t" vert="eaVert">
            <a:noAutofit/>
          </a:bodyPr>
          <a:p>
            <a:pPr indent="0" defTabSz="914400">
              <a:lnSpc>
                <a:spcPct val="90000"/>
              </a:lnSpc>
              <a:buNone/>
            </a:pPr>
            <a:r>
              <a:rPr b="0" lang="en-US" sz="4400" spc="-1" strike="noStrike">
                <a:solidFill>
                  <a:schemeClr val="dk1"/>
                </a:solidFill>
                <a:latin typeface="Calibri Light"/>
              </a:rPr>
              <a:t>Click to edit Master title style</a:t>
            </a:r>
            <a:endParaRPr b="0" lang="en-US" sz="4400" spc="-1" strike="noStrike">
              <a:solidFill>
                <a:schemeClr val="dk1"/>
              </a:solidFill>
              <a:latin typeface="Calibri"/>
            </a:endParaRPr>
          </a:p>
        </p:txBody>
      </p:sp>
      <p:sp>
        <p:nvSpPr>
          <p:cNvPr id="9" name="PlaceHolder 2"/>
          <p:cNvSpPr>
            <a:spLocks noGrp="1"/>
          </p:cNvSpPr>
          <p:nvPr>
            <p:ph type="body"/>
          </p:nvPr>
        </p:nvSpPr>
        <p:spPr>
          <a:xfrm>
            <a:off x="838080" y="365040"/>
            <a:ext cx="7733880" cy="5811480"/>
          </a:xfrm>
          <a:prstGeom prst="rect">
            <a:avLst/>
          </a:prstGeom>
          <a:noFill/>
          <a:ln w="0">
            <a:noFill/>
          </a:ln>
        </p:spPr>
        <p:txBody>
          <a:bodyPr lIns="45000" rIns="45000" tIns="90000" bIns="90000" anchor="t" vert="eaVert">
            <a:noAutofit/>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Calibri"/>
              </a:rPr>
              <a:t>Click to edit Master text styles</a:t>
            </a:r>
            <a:endParaRPr b="0" lang="en-US" sz="28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Calibri"/>
              </a:rPr>
              <a:t>Second level</a:t>
            </a:r>
            <a:endParaRPr b="0" lang="en-US" sz="2400" spc="-1" strike="noStrike">
              <a:solidFill>
                <a:schemeClr val="dk1"/>
              </a:solidFill>
              <a:latin typeface="Calibri"/>
            </a:endParaRPr>
          </a:p>
          <a:p>
            <a:pPr lvl="2" marL="1143000" indent="-228600" defTabSz="914400">
              <a:lnSpc>
                <a:spcPct val="90000"/>
              </a:lnSpc>
              <a:spcBef>
                <a:spcPts val="499"/>
              </a:spcBef>
              <a:buClr>
                <a:srgbClr val="000000"/>
              </a:buClr>
              <a:buFont typeface="Arial"/>
              <a:buChar char="•"/>
            </a:pPr>
            <a:r>
              <a:rPr b="0" lang="en-US" sz="2000" spc="-1" strike="noStrike">
                <a:solidFill>
                  <a:schemeClr val="dk1"/>
                </a:solidFill>
                <a:latin typeface="Calibri"/>
              </a:rPr>
              <a:t>Third level</a:t>
            </a:r>
            <a:endParaRPr b="0" lang="en-US" sz="2000" spc="-1" strike="noStrike">
              <a:solidFill>
                <a:schemeClr val="dk1"/>
              </a:solidFill>
              <a:latin typeface="Calibri"/>
            </a:endParaRPr>
          </a:p>
          <a:p>
            <a:pPr lvl="3" marL="16002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Fourth level</a:t>
            </a:r>
            <a:endParaRPr b="0" lang="en-US" sz="1800" spc="-1" strike="noStrike">
              <a:solidFill>
                <a:schemeClr val="dk1"/>
              </a:solidFill>
              <a:latin typeface="Calibri"/>
            </a:endParaRPr>
          </a:p>
          <a:p>
            <a:pPr lvl="4" marL="20574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Fifth level</a:t>
            </a:r>
            <a:endParaRPr b="0" lang="en-US" sz="1800" spc="-1" strike="noStrike">
              <a:solidFill>
                <a:schemeClr val="dk1"/>
              </a:solidFill>
              <a:latin typeface="Calibri"/>
            </a:endParaRPr>
          </a:p>
        </p:txBody>
      </p:sp>
      <p:sp>
        <p:nvSpPr>
          <p:cNvPr id="10" name="PlaceHolder 3"/>
          <p:cNvSpPr>
            <a:spLocks noGrp="1"/>
          </p:cNvSpPr>
          <p:nvPr>
            <p:ph type="dt" idx="5"/>
          </p:nvPr>
        </p:nvSpPr>
        <p:spPr>
          <a:xfrm>
            <a:off x="838080" y="6356520"/>
            <a:ext cx="2742840" cy="364680"/>
          </a:xfrm>
          <a:prstGeom prst="rect">
            <a:avLst/>
          </a:prstGeom>
          <a:noFill/>
          <a:ln w="0">
            <a:noFill/>
          </a:ln>
        </p:spPr>
        <p:txBody>
          <a:bodyPr lIns="90000" rIns="90000" tIns="45000" bIns="45000" anchor="t">
            <a:noAutofit/>
          </a:bodyPr>
          <a:lstStyle>
            <a:lvl1pPr indent="0" defTabSz="914400">
              <a:lnSpc>
                <a:spcPct val="100000"/>
              </a:lnSpc>
              <a:buNone/>
              <a:defRPr b="0" lang="en-US" sz="1800" spc="-1" strike="noStrike">
                <a:solidFill>
                  <a:schemeClr val="dk1"/>
                </a:solidFill>
                <a:latin typeface="Calibri"/>
              </a:defRPr>
            </a:lvl1pPr>
          </a:lstStyle>
          <a:p>
            <a:pPr indent="0" defTabSz="914400">
              <a:lnSpc>
                <a:spcPct val="100000"/>
              </a:lnSpc>
              <a:buNone/>
            </a:pPr>
            <a:r>
              <a:rPr b="0" lang="en-US" sz="1800" spc="-1" strike="noStrike">
                <a:solidFill>
                  <a:schemeClr val="dk1"/>
                </a:solidFill>
                <a:latin typeface="Calibri"/>
              </a:rPr>
              <a:t>&lt;date/time&gt;</a:t>
            </a:r>
            <a:endParaRPr b="0" lang="en-US" sz="1800" spc="-1" strike="noStrike">
              <a:solidFill>
                <a:srgbClr val="000000"/>
              </a:solidFill>
              <a:latin typeface="Times New Roman"/>
            </a:endParaRPr>
          </a:p>
        </p:txBody>
      </p:sp>
      <p:sp>
        <p:nvSpPr>
          <p:cNvPr id="11" name="PlaceHolder 4"/>
          <p:cNvSpPr>
            <a:spLocks noGrp="1"/>
          </p:cNvSpPr>
          <p:nvPr>
            <p:ph type="ftr" idx="6"/>
          </p:nvPr>
        </p:nvSpPr>
        <p:spPr>
          <a:xfrm>
            <a:off x="4038480" y="6356520"/>
            <a:ext cx="4114440" cy="364680"/>
          </a:xfrm>
          <a:prstGeom prst="rect">
            <a:avLst/>
          </a:prstGeom>
          <a:noFill/>
          <a:ln w="0">
            <a:noFill/>
          </a:ln>
        </p:spPr>
        <p:txBody>
          <a:bodyPr lIns="90000" rIns="90000" tIns="45000" bIns="4500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2" name="PlaceHolder 5"/>
          <p:cNvSpPr>
            <a:spLocks noGrp="1"/>
          </p:cNvSpPr>
          <p:nvPr>
            <p:ph type="sldNum" idx="7"/>
          </p:nvPr>
        </p:nvSpPr>
        <p:spPr>
          <a:xfrm>
            <a:off x="8714880" y="6025680"/>
            <a:ext cx="2742840" cy="401400"/>
          </a:xfrm>
          <a:prstGeom prst="rect">
            <a:avLst/>
          </a:prstGeom>
          <a:noFill/>
          <a:ln w="0">
            <a:noFill/>
          </a:ln>
        </p:spPr>
        <p:txBody>
          <a:bodyPr lIns="91440" rIns="91440" tIns="45720" bIns="45720" anchor="ctr">
            <a:noAutofit/>
          </a:bodyPr>
          <a:lstStyle>
            <a:lvl1pPr indent="0" algn="r" defTabSz="914400">
              <a:lnSpc>
                <a:spcPct val="100000"/>
              </a:lnSpc>
              <a:buNone/>
              <a:defRPr b="0" lang="en-US" sz="1600" spc="-1" strike="noStrike">
                <a:solidFill>
                  <a:srgbClr val="1c7ddb"/>
                </a:solidFill>
                <a:latin typeface="Abadi"/>
              </a:defRPr>
            </a:lvl1pPr>
          </a:lstStyle>
          <a:p>
            <a:pPr indent="0" algn="r" defTabSz="914400">
              <a:lnSpc>
                <a:spcPct val="100000"/>
              </a:lnSpc>
              <a:buNone/>
            </a:pPr>
            <a:fld id="{21C3B61A-D739-4CCC-BCB6-F6BBCD6EE34F}" type="slidenum">
              <a:rPr b="0" lang="en-US" sz="1600" spc="-1" strike="noStrike">
                <a:solidFill>
                  <a:srgbClr val="1c7ddb"/>
                </a:solidFill>
                <a:latin typeface="Abadi"/>
              </a:rPr>
              <a:t>&lt;number&gt;</a:t>
            </a:fld>
            <a:endParaRPr b="0" lang="en-US" sz="16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 name="PlaceHolder 1"/>
          <p:cNvSpPr>
            <a:spLocks noGrp="1"/>
          </p:cNvSpPr>
          <p:nvPr>
            <p:ph type="title"/>
          </p:nvPr>
        </p:nvSpPr>
        <p:spPr>
          <a:xfrm>
            <a:off x="1523880" y="1122480"/>
            <a:ext cx="9143640" cy="2387160"/>
          </a:xfrm>
          <a:prstGeom prst="rect">
            <a:avLst/>
          </a:prstGeom>
          <a:noFill/>
          <a:ln w="0">
            <a:noFill/>
          </a:ln>
        </p:spPr>
        <p:txBody>
          <a:bodyPr lIns="90000" rIns="90000" tIns="45000" bIns="45000" anchor="b">
            <a:normAutofit/>
          </a:bodyPr>
          <a:p>
            <a:pPr indent="0" algn="ctr" defTabSz="914400">
              <a:lnSpc>
                <a:spcPct val="90000"/>
              </a:lnSpc>
              <a:buNone/>
            </a:pPr>
            <a:r>
              <a:rPr b="0" lang="en-US" sz="4800" spc="-1" strike="noStrike">
                <a:solidFill>
                  <a:srgbClr val="005493"/>
                </a:solidFill>
                <a:latin typeface="IBM Plex Mono SemiBold"/>
                <a:ea typeface="IBM Plex Mono SemiBold"/>
              </a:rPr>
              <a:t>Click to edit Master title style</a:t>
            </a:r>
            <a:endParaRPr b="0" lang="en-US" sz="4800" spc="-1" strike="noStrike">
              <a:solidFill>
                <a:schemeClr val="dk1"/>
              </a:solidFill>
              <a:latin typeface="Calibri"/>
            </a:endParaRPr>
          </a:p>
        </p:txBody>
      </p:sp>
      <p:sp>
        <p:nvSpPr>
          <p:cNvPr id="14" name="PlaceHolder 2"/>
          <p:cNvSpPr>
            <a:spLocks noGrp="1"/>
          </p:cNvSpPr>
          <p:nvPr>
            <p:ph type="ftr" idx="8"/>
          </p:nvPr>
        </p:nvSpPr>
        <p:spPr>
          <a:xfrm>
            <a:off x="4038480" y="6356520"/>
            <a:ext cx="4114440" cy="364680"/>
          </a:xfrm>
          <a:prstGeom prst="rect">
            <a:avLst/>
          </a:prstGeom>
          <a:noFill/>
          <a:ln w="0">
            <a:noFill/>
          </a:ln>
        </p:spPr>
        <p:txBody>
          <a:bodyPr lIns="90000" rIns="90000" tIns="45000" bIns="4500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5"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chemeClr val="dk1"/>
                </a:solidFill>
                <a:latin typeface="Calibri"/>
              </a:rPr>
              <a:t>Click to edit the outline text format</a:t>
            </a:r>
            <a:endParaRPr b="0" lang="en-US" sz="2800" spc="-1" strike="noStrike">
              <a:solidFill>
                <a:schemeClr val="dk1"/>
              </a:solidFill>
              <a:latin typeface="Calibri"/>
            </a:endParaRPr>
          </a:p>
          <a:p>
            <a:pPr lvl="1" marL="864000" indent="-324000">
              <a:lnSpc>
                <a:spcPct val="90000"/>
              </a:lnSpc>
              <a:spcBef>
                <a:spcPts val="1134"/>
              </a:spcBef>
              <a:buClr>
                <a:srgbClr val="000000"/>
              </a:buClr>
              <a:buSzPct val="75000"/>
              <a:buFont typeface="Symbol" charset="2"/>
              <a:buChar char=""/>
            </a:pPr>
            <a:r>
              <a:rPr b="0" lang="en-US" sz="2000" spc="-1" strike="noStrike">
                <a:solidFill>
                  <a:schemeClr val="dk1"/>
                </a:solidFill>
                <a:latin typeface="Calibri"/>
              </a:rPr>
              <a:t>Second Outline Level</a:t>
            </a:r>
            <a:endParaRPr b="0" lang="en-US" sz="2000" spc="-1" strike="noStrike">
              <a:solidFill>
                <a:schemeClr val="dk1"/>
              </a:solidFill>
              <a:latin typeface="Calibri"/>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chemeClr val="dk1"/>
                </a:solidFill>
                <a:latin typeface="Calibri"/>
              </a:rPr>
              <a:t>Third Outline Level</a:t>
            </a:r>
            <a:endParaRPr b="0" lang="en-US" sz="1800" spc="-1" strike="noStrike">
              <a:solidFill>
                <a:schemeClr val="dk1"/>
              </a:solidFill>
              <a:latin typeface="Calibri"/>
            </a:endParaRPr>
          </a:p>
          <a:p>
            <a:pPr lvl="3" marL="1728000" indent="-216000">
              <a:lnSpc>
                <a:spcPct val="90000"/>
              </a:lnSpc>
              <a:spcBef>
                <a:spcPts val="567"/>
              </a:spcBef>
              <a:buClr>
                <a:srgbClr val="000000"/>
              </a:buClr>
              <a:buSzPct val="75000"/>
              <a:buFont typeface="Symbol" charset="2"/>
              <a:buChar char=""/>
            </a:pPr>
            <a:r>
              <a:rPr b="0" lang="en-US" sz="1800" spc="-1" strike="noStrike">
                <a:solidFill>
                  <a:schemeClr val="dk1"/>
                </a:solidFill>
                <a:latin typeface="Calibri"/>
              </a:rPr>
              <a:t>Fourth Outline Level</a:t>
            </a:r>
            <a:endParaRPr b="0" lang="en-US" sz="1800" spc="-1" strike="noStrike">
              <a:solidFill>
                <a:schemeClr val="dk1"/>
              </a:solidFill>
              <a:latin typeface="Calibri"/>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chemeClr val="dk1"/>
                </a:solidFill>
                <a:latin typeface="Calibri"/>
              </a:rPr>
              <a:t>Fifth Outline Level</a:t>
            </a:r>
            <a:endParaRPr b="0" lang="en-US" sz="2000" spc="-1" strike="noStrike">
              <a:solidFill>
                <a:schemeClr val="dk1"/>
              </a:solidFill>
              <a:latin typeface="Calibri"/>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chemeClr val="dk1"/>
                </a:solidFill>
                <a:latin typeface="Calibri"/>
              </a:rPr>
              <a:t>Sixth Outline Level</a:t>
            </a:r>
            <a:endParaRPr b="0" lang="en-US" sz="2000" spc="-1" strike="noStrike">
              <a:solidFill>
                <a:schemeClr val="dk1"/>
              </a:solidFill>
              <a:latin typeface="Calibri"/>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chemeClr val="dk1"/>
                </a:solidFill>
                <a:latin typeface="Calibri"/>
              </a:rPr>
              <a:t>Seventh Outline Level</a:t>
            </a:r>
            <a:endParaRPr b="0" lang="en-US" sz="2000" spc="-1" strike="noStrike">
              <a:solidFill>
                <a:schemeClr val="dk1"/>
              </a:solidFill>
              <a:latin typeface="Calibri"/>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 name="PlaceHolder 1"/>
          <p:cNvSpPr>
            <a:spLocks noGrp="1"/>
          </p:cNvSpPr>
          <p:nvPr>
            <p:ph type="body"/>
          </p:nvPr>
        </p:nvSpPr>
        <p:spPr>
          <a:xfrm>
            <a:off x="838080" y="365040"/>
            <a:ext cx="7733880" cy="5811480"/>
          </a:xfrm>
          <a:prstGeom prst="rect">
            <a:avLst/>
          </a:prstGeom>
          <a:noFill/>
          <a:ln w="0">
            <a:noFill/>
          </a:ln>
        </p:spPr>
        <p:txBody>
          <a:bodyPr lIns="45000" rIns="45000" tIns="90000" bIns="90000" anchor="t" vert="eaVert">
            <a:noAutofit/>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Calibri"/>
              </a:rPr>
              <a:t>Click to edit Master text styles</a:t>
            </a:r>
            <a:endParaRPr b="0" lang="en-US" sz="28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Calibri"/>
              </a:rPr>
              <a:t>Second level</a:t>
            </a:r>
            <a:endParaRPr b="0" lang="en-US" sz="2400" spc="-1" strike="noStrike">
              <a:solidFill>
                <a:schemeClr val="dk1"/>
              </a:solidFill>
              <a:latin typeface="Calibri"/>
            </a:endParaRPr>
          </a:p>
          <a:p>
            <a:pPr lvl="2" marL="1143000" indent="-228600" defTabSz="914400">
              <a:lnSpc>
                <a:spcPct val="90000"/>
              </a:lnSpc>
              <a:spcBef>
                <a:spcPts val="499"/>
              </a:spcBef>
              <a:buClr>
                <a:srgbClr val="000000"/>
              </a:buClr>
              <a:buFont typeface="Arial"/>
              <a:buChar char="•"/>
            </a:pPr>
            <a:r>
              <a:rPr b="0" lang="en-US" sz="2000" spc="-1" strike="noStrike">
                <a:solidFill>
                  <a:schemeClr val="dk1"/>
                </a:solidFill>
                <a:latin typeface="Calibri"/>
              </a:rPr>
              <a:t>Third level</a:t>
            </a:r>
            <a:endParaRPr b="0" lang="en-US" sz="2000" spc="-1" strike="noStrike">
              <a:solidFill>
                <a:schemeClr val="dk1"/>
              </a:solidFill>
              <a:latin typeface="Calibri"/>
            </a:endParaRPr>
          </a:p>
          <a:p>
            <a:pPr lvl="3" marL="16002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Fourth level</a:t>
            </a:r>
            <a:endParaRPr b="0" lang="en-US" sz="1800" spc="-1" strike="noStrike">
              <a:solidFill>
                <a:schemeClr val="dk1"/>
              </a:solidFill>
              <a:latin typeface="Calibri"/>
            </a:endParaRPr>
          </a:p>
          <a:p>
            <a:pPr lvl="4" marL="20574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Fifth level</a:t>
            </a:r>
            <a:endParaRPr b="0" lang="en-US" sz="1800" spc="-1" strike="noStrike">
              <a:solidFill>
                <a:schemeClr val="dk1"/>
              </a:solidFill>
              <a:latin typeface="Calibri"/>
            </a:endParaRPr>
          </a:p>
        </p:txBody>
      </p:sp>
      <p:sp>
        <p:nvSpPr>
          <p:cNvPr id="17" name="PlaceHolder 2"/>
          <p:cNvSpPr>
            <a:spLocks noGrp="1"/>
          </p:cNvSpPr>
          <p:nvPr>
            <p:ph type="ftr" idx="9"/>
          </p:nvPr>
        </p:nvSpPr>
        <p:spPr>
          <a:xfrm>
            <a:off x="4038480" y="6356520"/>
            <a:ext cx="4114440" cy="364680"/>
          </a:xfrm>
          <a:prstGeom prst="rect">
            <a:avLst/>
          </a:prstGeom>
          <a:noFill/>
          <a:ln w="0">
            <a:noFill/>
          </a:ln>
        </p:spPr>
        <p:txBody>
          <a:bodyPr lIns="90000" rIns="90000" tIns="45000" bIns="4500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8"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n-US" sz="1800" spc="-1" strike="noStrike">
                <a:solidFill>
                  <a:schemeClr val="dk1"/>
                </a:solidFill>
                <a:latin typeface="Calibri"/>
              </a:rPr>
              <a:t>Click to edit the title text format</a:t>
            </a:r>
            <a:endParaRPr b="0" lang="en-US" sz="1800" spc="-1" strike="noStrike">
              <a:solidFill>
                <a:schemeClr val="dk1"/>
              </a:solidFill>
              <a:latin typeface="Calibri"/>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 name="PlaceHolder 1"/>
          <p:cNvSpPr>
            <a:spLocks noGrp="1"/>
          </p:cNvSpPr>
          <p:nvPr>
            <p:ph type="title"/>
          </p:nvPr>
        </p:nvSpPr>
        <p:spPr>
          <a:xfrm>
            <a:off x="838080" y="365040"/>
            <a:ext cx="10515240" cy="1325160"/>
          </a:xfrm>
          <a:prstGeom prst="rect">
            <a:avLst/>
          </a:prstGeom>
          <a:noFill/>
          <a:ln w="0">
            <a:noFill/>
          </a:ln>
        </p:spPr>
        <p:txBody>
          <a:bodyPr lIns="90000" rIns="90000" tIns="45000" bIns="45000" anchor="t">
            <a:noAutofit/>
          </a:bodyPr>
          <a:p>
            <a:pPr indent="0" defTabSz="914400">
              <a:lnSpc>
                <a:spcPct val="90000"/>
              </a:lnSpc>
              <a:buNone/>
            </a:pPr>
            <a:r>
              <a:rPr b="0" lang="en-US" sz="4400" spc="-1" strike="noStrike">
                <a:solidFill>
                  <a:schemeClr val="dk1"/>
                </a:solidFill>
                <a:latin typeface="Calibri Light"/>
              </a:rPr>
              <a:t>Click to edit Master title style</a:t>
            </a:r>
            <a:endParaRPr b="0" lang="en-US" sz="4400" spc="-1" strike="noStrike">
              <a:solidFill>
                <a:schemeClr val="dk1"/>
              </a:solidFill>
              <a:latin typeface="Calibri"/>
            </a:endParaRPr>
          </a:p>
        </p:txBody>
      </p:sp>
      <p:sp>
        <p:nvSpPr>
          <p:cNvPr id="20" name="PlaceHolder 2"/>
          <p:cNvSpPr>
            <a:spLocks noGrp="1"/>
          </p:cNvSpPr>
          <p:nvPr>
            <p:ph type="body"/>
          </p:nvPr>
        </p:nvSpPr>
        <p:spPr>
          <a:xfrm>
            <a:off x="838080" y="1825560"/>
            <a:ext cx="10515240" cy="4350960"/>
          </a:xfrm>
          <a:prstGeom prst="rect">
            <a:avLst/>
          </a:prstGeom>
          <a:noFill/>
          <a:ln w="0">
            <a:noFill/>
          </a:ln>
        </p:spPr>
        <p:txBody>
          <a:bodyPr lIns="90000" rIns="90000" tIns="45000" bIns="45000" anchor="t">
            <a:noAutofit/>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Calibri"/>
              </a:rPr>
              <a:t>Click to edit Master text styles</a:t>
            </a:r>
            <a:endParaRPr b="0" lang="en-US" sz="28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Calibri"/>
              </a:rPr>
              <a:t>Second level</a:t>
            </a:r>
            <a:endParaRPr b="0" lang="en-US" sz="2400" spc="-1" strike="noStrike">
              <a:solidFill>
                <a:schemeClr val="dk1"/>
              </a:solidFill>
              <a:latin typeface="Calibri"/>
            </a:endParaRPr>
          </a:p>
          <a:p>
            <a:pPr lvl="2" marL="1143000" indent="-228600" defTabSz="914400">
              <a:lnSpc>
                <a:spcPct val="90000"/>
              </a:lnSpc>
              <a:spcBef>
                <a:spcPts val="499"/>
              </a:spcBef>
              <a:buClr>
                <a:srgbClr val="000000"/>
              </a:buClr>
              <a:buFont typeface="Arial"/>
              <a:buChar char="•"/>
            </a:pPr>
            <a:r>
              <a:rPr b="0" lang="en-US" sz="2000" spc="-1" strike="noStrike">
                <a:solidFill>
                  <a:schemeClr val="dk1"/>
                </a:solidFill>
                <a:latin typeface="Calibri"/>
              </a:rPr>
              <a:t>Third level</a:t>
            </a:r>
            <a:endParaRPr b="0" lang="en-US" sz="2000" spc="-1" strike="noStrike">
              <a:solidFill>
                <a:schemeClr val="dk1"/>
              </a:solidFill>
              <a:latin typeface="Calibri"/>
            </a:endParaRPr>
          </a:p>
          <a:p>
            <a:pPr lvl="3" marL="16002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Fourth level</a:t>
            </a:r>
            <a:endParaRPr b="0" lang="en-US" sz="1800" spc="-1" strike="noStrike">
              <a:solidFill>
                <a:schemeClr val="dk1"/>
              </a:solidFill>
              <a:latin typeface="Calibri"/>
            </a:endParaRPr>
          </a:p>
          <a:p>
            <a:pPr lvl="4" marL="20574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Fifth level</a:t>
            </a:r>
            <a:endParaRPr b="0" lang="en-US" sz="1800" spc="-1" strike="noStrike">
              <a:solidFill>
                <a:schemeClr val="dk1"/>
              </a:solidFill>
              <a:latin typeface="Calibri"/>
            </a:endParaRPr>
          </a:p>
        </p:txBody>
      </p:sp>
      <p:sp>
        <p:nvSpPr>
          <p:cNvPr id="21" name="PlaceHolder 3"/>
          <p:cNvSpPr>
            <a:spLocks noGrp="1"/>
          </p:cNvSpPr>
          <p:nvPr>
            <p:ph type="dt" idx="10"/>
          </p:nvPr>
        </p:nvSpPr>
        <p:spPr>
          <a:xfrm>
            <a:off x="838080" y="6356520"/>
            <a:ext cx="2742840" cy="364680"/>
          </a:xfrm>
          <a:prstGeom prst="rect">
            <a:avLst/>
          </a:prstGeom>
          <a:noFill/>
          <a:ln w="0">
            <a:noFill/>
          </a:ln>
        </p:spPr>
        <p:txBody>
          <a:bodyPr lIns="90000" rIns="90000" tIns="45000" bIns="45000" anchor="t">
            <a:noAutofit/>
          </a:bodyPr>
          <a:lstStyle>
            <a:lvl1pPr indent="0" defTabSz="914400">
              <a:lnSpc>
                <a:spcPct val="100000"/>
              </a:lnSpc>
              <a:buNone/>
              <a:defRPr b="0" lang="en-US" sz="1800" spc="-1" strike="noStrike">
                <a:solidFill>
                  <a:schemeClr val="dk1"/>
                </a:solidFill>
                <a:latin typeface="Calibri"/>
              </a:defRPr>
            </a:lvl1pPr>
          </a:lstStyle>
          <a:p>
            <a:pPr indent="0" defTabSz="914400">
              <a:lnSpc>
                <a:spcPct val="100000"/>
              </a:lnSpc>
              <a:buNone/>
            </a:pPr>
            <a:r>
              <a:rPr b="0" lang="en-US" sz="1800" spc="-1" strike="noStrike">
                <a:solidFill>
                  <a:schemeClr val="dk1"/>
                </a:solidFill>
                <a:latin typeface="Calibri"/>
              </a:rPr>
              <a:t>&lt;date/time&gt;</a:t>
            </a:r>
            <a:endParaRPr b="0" lang="en-US" sz="1800" spc="-1" strike="noStrike">
              <a:solidFill>
                <a:srgbClr val="000000"/>
              </a:solidFill>
              <a:latin typeface="Times New Roman"/>
            </a:endParaRPr>
          </a:p>
        </p:txBody>
      </p:sp>
      <p:sp>
        <p:nvSpPr>
          <p:cNvPr id="22" name="PlaceHolder 4"/>
          <p:cNvSpPr>
            <a:spLocks noGrp="1"/>
          </p:cNvSpPr>
          <p:nvPr>
            <p:ph type="ftr" idx="11"/>
          </p:nvPr>
        </p:nvSpPr>
        <p:spPr>
          <a:xfrm>
            <a:off x="4038480" y="6356520"/>
            <a:ext cx="4114440" cy="364680"/>
          </a:xfrm>
          <a:prstGeom prst="rect">
            <a:avLst/>
          </a:prstGeom>
          <a:noFill/>
          <a:ln w="0">
            <a:noFill/>
          </a:ln>
        </p:spPr>
        <p:txBody>
          <a:bodyPr lIns="90000" rIns="90000" tIns="45000" bIns="4500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3" name="PlaceHolder 5"/>
          <p:cNvSpPr>
            <a:spLocks noGrp="1"/>
          </p:cNvSpPr>
          <p:nvPr>
            <p:ph type="sldNum" idx="12"/>
          </p:nvPr>
        </p:nvSpPr>
        <p:spPr>
          <a:xfrm>
            <a:off x="8714880" y="6025680"/>
            <a:ext cx="2742840" cy="401400"/>
          </a:xfrm>
          <a:prstGeom prst="rect">
            <a:avLst/>
          </a:prstGeom>
          <a:noFill/>
          <a:ln w="0">
            <a:noFill/>
          </a:ln>
        </p:spPr>
        <p:txBody>
          <a:bodyPr lIns="91440" rIns="91440" tIns="45720" bIns="45720" anchor="ctr">
            <a:noAutofit/>
          </a:bodyPr>
          <a:lstStyle>
            <a:lvl1pPr indent="0" algn="r" defTabSz="914400">
              <a:lnSpc>
                <a:spcPct val="100000"/>
              </a:lnSpc>
              <a:buNone/>
              <a:defRPr b="0" lang="en-US" sz="1600" spc="-1" strike="noStrike">
                <a:solidFill>
                  <a:srgbClr val="1c7ddb"/>
                </a:solidFill>
                <a:latin typeface="Abadi"/>
              </a:defRPr>
            </a:lvl1pPr>
          </a:lstStyle>
          <a:p>
            <a:pPr indent="0" algn="r" defTabSz="914400">
              <a:lnSpc>
                <a:spcPct val="100000"/>
              </a:lnSpc>
              <a:buNone/>
            </a:pPr>
            <a:fld id="{89259A0B-7299-4320-A567-CEC47AB58CE0}" type="slidenum">
              <a:rPr b="0" lang="en-US" sz="1600" spc="-1" strike="noStrike">
                <a:solidFill>
                  <a:srgbClr val="1c7ddb"/>
                </a:solidFill>
                <a:latin typeface="Abadi"/>
              </a:rPr>
              <a:t>&lt;number&gt;</a:t>
            </a:fld>
            <a:endParaRPr b="0" lang="en-US" sz="16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 name="PlaceHolder 1"/>
          <p:cNvSpPr>
            <a:spLocks noGrp="1"/>
          </p:cNvSpPr>
          <p:nvPr>
            <p:ph type="title"/>
          </p:nvPr>
        </p:nvSpPr>
        <p:spPr>
          <a:xfrm>
            <a:off x="831960" y="1709640"/>
            <a:ext cx="10515240" cy="2852280"/>
          </a:xfrm>
          <a:prstGeom prst="rect">
            <a:avLst/>
          </a:prstGeom>
          <a:noFill/>
          <a:ln w="0">
            <a:noFill/>
          </a:ln>
        </p:spPr>
        <p:txBody>
          <a:bodyPr lIns="90000" rIns="90000" tIns="45000" bIns="45000" anchor="b">
            <a:noAutofit/>
          </a:bodyPr>
          <a:p>
            <a:pPr indent="0" defTabSz="914400">
              <a:lnSpc>
                <a:spcPct val="90000"/>
              </a:lnSpc>
              <a:buNone/>
            </a:pPr>
            <a:r>
              <a:rPr b="0" lang="en-US" sz="6000" spc="-1" strike="noStrike">
                <a:solidFill>
                  <a:schemeClr val="dk1"/>
                </a:solidFill>
                <a:latin typeface="Calibri Light"/>
              </a:rPr>
              <a:t>C</a:t>
            </a:r>
            <a:r>
              <a:rPr b="0" lang="en-US" sz="6000" spc="-1" strike="noStrike">
                <a:solidFill>
                  <a:schemeClr val="dk1"/>
                </a:solidFill>
                <a:latin typeface="Calibri Light"/>
              </a:rPr>
              <a:t>l</a:t>
            </a:r>
            <a:r>
              <a:rPr b="0" lang="en-US" sz="6000" spc="-1" strike="noStrike">
                <a:solidFill>
                  <a:schemeClr val="dk1"/>
                </a:solidFill>
                <a:latin typeface="Calibri Light"/>
              </a:rPr>
              <a:t>i</a:t>
            </a:r>
            <a:r>
              <a:rPr b="0" lang="en-US" sz="6000" spc="-1" strike="noStrike">
                <a:solidFill>
                  <a:schemeClr val="dk1"/>
                </a:solidFill>
                <a:latin typeface="Calibri Light"/>
              </a:rPr>
              <a:t>c</a:t>
            </a:r>
            <a:r>
              <a:rPr b="0" lang="en-US" sz="6000" spc="-1" strike="noStrike">
                <a:solidFill>
                  <a:schemeClr val="dk1"/>
                </a:solidFill>
                <a:latin typeface="Calibri Light"/>
              </a:rPr>
              <a:t>k</a:t>
            </a:r>
            <a:r>
              <a:rPr b="0" lang="en-US" sz="6000" spc="-1" strike="noStrike">
                <a:solidFill>
                  <a:schemeClr val="dk1"/>
                </a:solidFill>
                <a:latin typeface="Calibri Light"/>
              </a:rPr>
              <a:t> </a:t>
            </a:r>
            <a:r>
              <a:rPr b="0" lang="en-US" sz="6000" spc="-1" strike="noStrike">
                <a:solidFill>
                  <a:schemeClr val="dk1"/>
                </a:solidFill>
                <a:latin typeface="Calibri Light"/>
              </a:rPr>
              <a:t>t</a:t>
            </a:r>
            <a:r>
              <a:rPr b="0" lang="en-US" sz="6000" spc="-1" strike="noStrike">
                <a:solidFill>
                  <a:schemeClr val="dk1"/>
                </a:solidFill>
                <a:latin typeface="Calibri Light"/>
              </a:rPr>
              <a:t>o</a:t>
            </a:r>
            <a:r>
              <a:rPr b="0" lang="en-US" sz="6000" spc="-1" strike="noStrike">
                <a:solidFill>
                  <a:schemeClr val="dk1"/>
                </a:solidFill>
                <a:latin typeface="Calibri Light"/>
              </a:rPr>
              <a:t> </a:t>
            </a:r>
            <a:r>
              <a:rPr b="0" lang="en-US" sz="6000" spc="-1" strike="noStrike">
                <a:solidFill>
                  <a:schemeClr val="dk1"/>
                </a:solidFill>
                <a:latin typeface="Calibri Light"/>
              </a:rPr>
              <a:t>e</a:t>
            </a:r>
            <a:r>
              <a:rPr b="0" lang="en-US" sz="6000" spc="-1" strike="noStrike">
                <a:solidFill>
                  <a:schemeClr val="dk1"/>
                </a:solidFill>
                <a:latin typeface="Calibri Light"/>
              </a:rPr>
              <a:t>d</a:t>
            </a:r>
            <a:r>
              <a:rPr b="0" lang="en-US" sz="6000" spc="-1" strike="noStrike">
                <a:solidFill>
                  <a:schemeClr val="dk1"/>
                </a:solidFill>
                <a:latin typeface="Calibri Light"/>
              </a:rPr>
              <a:t>i</a:t>
            </a:r>
            <a:r>
              <a:rPr b="0" lang="en-US" sz="6000" spc="-1" strike="noStrike">
                <a:solidFill>
                  <a:schemeClr val="dk1"/>
                </a:solidFill>
                <a:latin typeface="Calibri Light"/>
              </a:rPr>
              <a:t>t</a:t>
            </a:r>
            <a:r>
              <a:rPr b="0" lang="en-US" sz="6000" spc="-1" strike="noStrike">
                <a:solidFill>
                  <a:schemeClr val="dk1"/>
                </a:solidFill>
                <a:latin typeface="Calibri Light"/>
              </a:rPr>
              <a:t> </a:t>
            </a:r>
            <a:r>
              <a:rPr b="0" lang="en-US" sz="6000" spc="-1" strike="noStrike">
                <a:solidFill>
                  <a:schemeClr val="dk1"/>
                </a:solidFill>
                <a:latin typeface="Calibri Light"/>
              </a:rPr>
              <a:t>M</a:t>
            </a:r>
            <a:r>
              <a:rPr b="0" lang="en-US" sz="6000" spc="-1" strike="noStrike">
                <a:solidFill>
                  <a:schemeClr val="dk1"/>
                </a:solidFill>
                <a:latin typeface="Calibri Light"/>
              </a:rPr>
              <a:t>a</a:t>
            </a:r>
            <a:r>
              <a:rPr b="0" lang="en-US" sz="6000" spc="-1" strike="noStrike">
                <a:solidFill>
                  <a:schemeClr val="dk1"/>
                </a:solidFill>
                <a:latin typeface="Calibri Light"/>
              </a:rPr>
              <a:t>s</a:t>
            </a:r>
            <a:r>
              <a:rPr b="0" lang="en-US" sz="6000" spc="-1" strike="noStrike">
                <a:solidFill>
                  <a:schemeClr val="dk1"/>
                </a:solidFill>
                <a:latin typeface="Calibri Light"/>
              </a:rPr>
              <a:t>t</a:t>
            </a:r>
            <a:r>
              <a:rPr b="0" lang="en-US" sz="6000" spc="-1" strike="noStrike">
                <a:solidFill>
                  <a:schemeClr val="dk1"/>
                </a:solidFill>
                <a:latin typeface="Calibri Light"/>
              </a:rPr>
              <a:t>e</a:t>
            </a:r>
            <a:r>
              <a:rPr b="0" lang="en-US" sz="6000" spc="-1" strike="noStrike">
                <a:solidFill>
                  <a:schemeClr val="dk1"/>
                </a:solidFill>
                <a:latin typeface="Calibri Light"/>
              </a:rPr>
              <a:t>r</a:t>
            </a:r>
            <a:r>
              <a:rPr b="0" lang="en-US" sz="6000" spc="-1" strike="noStrike">
                <a:solidFill>
                  <a:schemeClr val="dk1"/>
                </a:solidFill>
                <a:latin typeface="Calibri Light"/>
              </a:rPr>
              <a:t> </a:t>
            </a:r>
            <a:r>
              <a:rPr b="0" lang="en-US" sz="6000" spc="-1" strike="noStrike">
                <a:solidFill>
                  <a:schemeClr val="dk1"/>
                </a:solidFill>
                <a:latin typeface="Calibri Light"/>
              </a:rPr>
              <a:t>t</a:t>
            </a:r>
            <a:r>
              <a:rPr b="0" lang="en-US" sz="6000" spc="-1" strike="noStrike">
                <a:solidFill>
                  <a:schemeClr val="dk1"/>
                </a:solidFill>
                <a:latin typeface="Calibri Light"/>
              </a:rPr>
              <a:t>i</a:t>
            </a:r>
            <a:r>
              <a:rPr b="0" lang="en-US" sz="6000" spc="-1" strike="noStrike">
                <a:solidFill>
                  <a:schemeClr val="dk1"/>
                </a:solidFill>
                <a:latin typeface="Calibri Light"/>
              </a:rPr>
              <a:t>t</a:t>
            </a:r>
            <a:r>
              <a:rPr b="0" lang="en-US" sz="6000" spc="-1" strike="noStrike">
                <a:solidFill>
                  <a:schemeClr val="dk1"/>
                </a:solidFill>
                <a:latin typeface="Calibri Light"/>
              </a:rPr>
              <a:t>l</a:t>
            </a:r>
            <a:r>
              <a:rPr b="0" lang="en-US" sz="6000" spc="-1" strike="noStrike">
                <a:solidFill>
                  <a:schemeClr val="dk1"/>
                </a:solidFill>
                <a:latin typeface="Calibri Light"/>
              </a:rPr>
              <a:t>e</a:t>
            </a:r>
            <a:r>
              <a:rPr b="0" lang="en-US" sz="6000" spc="-1" strike="noStrike">
                <a:solidFill>
                  <a:schemeClr val="dk1"/>
                </a:solidFill>
                <a:latin typeface="Calibri Light"/>
              </a:rPr>
              <a:t> </a:t>
            </a:r>
            <a:r>
              <a:rPr b="0" lang="en-US" sz="6000" spc="-1" strike="noStrike">
                <a:solidFill>
                  <a:schemeClr val="dk1"/>
                </a:solidFill>
                <a:latin typeface="Calibri Light"/>
              </a:rPr>
              <a:t>s</a:t>
            </a:r>
            <a:r>
              <a:rPr b="0" lang="en-US" sz="6000" spc="-1" strike="noStrike">
                <a:solidFill>
                  <a:schemeClr val="dk1"/>
                </a:solidFill>
                <a:latin typeface="Calibri Light"/>
              </a:rPr>
              <a:t>t</a:t>
            </a:r>
            <a:r>
              <a:rPr b="0" lang="en-US" sz="6000" spc="-1" strike="noStrike">
                <a:solidFill>
                  <a:schemeClr val="dk1"/>
                </a:solidFill>
                <a:latin typeface="Calibri Light"/>
              </a:rPr>
              <a:t>y</a:t>
            </a:r>
            <a:r>
              <a:rPr b="0" lang="en-US" sz="6000" spc="-1" strike="noStrike">
                <a:solidFill>
                  <a:schemeClr val="dk1"/>
                </a:solidFill>
                <a:latin typeface="Calibri Light"/>
              </a:rPr>
              <a:t>l</a:t>
            </a:r>
            <a:r>
              <a:rPr b="0" lang="en-US" sz="6000" spc="-1" strike="noStrike">
                <a:solidFill>
                  <a:schemeClr val="dk1"/>
                </a:solidFill>
                <a:latin typeface="Calibri Light"/>
              </a:rPr>
              <a:t>e</a:t>
            </a:r>
            <a:endParaRPr b="0" lang="en-US" sz="6000" spc="-1" strike="noStrike">
              <a:solidFill>
                <a:schemeClr val="dk1"/>
              </a:solidFill>
              <a:latin typeface="Calibri"/>
            </a:endParaRPr>
          </a:p>
        </p:txBody>
      </p:sp>
      <p:sp>
        <p:nvSpPr>
          <p:cNvPr id="27" name="PlaceHolder 2"/>
          <p:cNvSpPr>
            <a:spLocks noGrp="1"/>
          </p:cNvSpPr>
          <p:nvPr>
            <p:ph type="body"/>
          </p:nvPr>
        </p:nvSpPr>
        <p:spPr>
          <a:xfrm>
            <a:off x="831960" y="4589640"/>
            <a:ext cx="10515240" cy="1499760"/>
          </a:xfrm>
          <a:prstGeom prst="rect">
            <a:avLst/>
          </a:prstGeom>
          <a:noFill/>
          <a:ln w="0">
            <a:noFill/>
          </a:ln>
        </p:spPr>
        <p:txBody>
          <a:bodyPr lIns="90000" rIns="90000" tIns="45000" bIns="45000" anchor="t">
            <a:noAutofit/>
          </a:bodyPr>
          <a:p>
            <a:pPr indent="0" defTabSz="914400">
              <a:lnSpc>
                <a:spcPct val="90000"/>
              </a:lnSpc>
              <a:spcBef>
                <a:spcPts val="1001"/>
              </a:spcBef>
              <a:buNone/>
              <a:tabLst>
                <a:tab algn="l" pos="0"/>
              </a:tabLst>
            </a:pPr>
            <a:r>
              <a:rPr b="0" lang="en-US" sz="2400" spc="-1" strike="noStrike">
                <a:solidFill>
                  <a:schemeClr val="dk1">
                    <a:tint val="75000"/>
                  </a:schemeClr>
                </a:solidFill>
                <a:latin typeface="Calibri"/>
              </a:rPr>
              <a:t>Click to edit Master text styles</a:t>
            </a:r>
            <a:endParaRPr b="0" lang="en-US" sz="2400" spc="-1" strike="noStrike">
              <a:solidFill>
                <a:schemeClr val="dk1"/>
              </a:solidFill>
              <a:latin typeface="Calibri"/>
            </a:endParaRPr>
          </a:p>
        </p:txBody>
      </p:sp>
      <p:sp>
        <p:nvSpPr>
          <p:cNvPr id="28" name="PlaceHolder 3"/>
          <p:cNvSpPr>
            <a:spLocks noGrp="1"/>
          </p:cNvSpPr>
          <p:nvPr>
            <p:ph type="dt" idx="13"/>
          </p:nvPr>
        </p:nvSpPr>
        <p:spPr>
          <a:xfrm>
            <a:off x="838080" y="6356520"/>
            <a:ext cx="2742840" cy="364680"/>
          </a:xfrm>
          <a:prstGeom prst="rect">
            <a:avLst/>
          </a:prstGeom>
          <a:noFill/>
          <a:ln w="0">
            <a:noFill/>
          </a:ln>
        </p:spPr>
        <p:txBody>
          <a:bodyPr lIns="90000" rIns="90000" tIns="45000" bIns="45000" anchor="t">
            <a:noAutofit/>
          </a:bodyPr>
          <a:lstStyle>
            <a:lvl1pPr indent="0" defTabSz="914400">
              <a:lnSpc>
                <a:spcPct val="100000"/>
              </a:lnSpc>
              <a:buNone/>
              <a:defRPr b="0" lang="en-US" sz="1800" spc="-1" strike="noStrike">
                <a:solidFill>
                  <a:schemeClr val="dk1"/>
                </a:solidFill>
                <a:latin typeface="Calibri"/>
              </a:defRPr>
            </a:lvl1pPr>
          </a:lstStyle>
          <a:p>
            <a:pPr indent="0" defTabSz="914400">
              <a:lnSpc>
                <a:spcPct val="100000"/>
              </a:lnSpc>
              <a:buNone/>
            </a:pPr>
            <a:r>
              <a:rPr b="0" lang="en-US" sz="1800" spc="-1" strike="noStrike">
                <a:solidFill>
                  <a:schemeClr val="dk1"/>
                </a:solidFill>
                <a:latin typeface="Calibri"/>
              </a:rPr>
              <a:t>&lt;date/time&gt;</a:t>
            </a:r>
            <a:endParaRPr b="0" lang="en-US" sz="1800" spc="-1" strike="noStrike">
              <a:solidFill>
                <a:srgbClr val="000000"/>
              </a:solidFill>
              <a:latin typeface="Times New Roman"/>
            </a:endParaRPr>
          </a:p>
        </p:txBody>
      </p:sp>
      <p:sp>
        <p:nvSpPr>
          <p:cNvPr id="29" name="PlaceHolder 4"/>
          <p:cNvSpPr>
            <a:spLocks noGrp="1"/>
          </p:cNvSpPr>
          <p:nvPr>
            <p:ph type="ftr" idx="14"/>
          </p:nvPr>
        </p:nvSpPr>
        <p:spPr>
          <a:xfrm>
            <a:off x="4038480" y="6356520"/>
            <a:ext cx="4114440" cy="364680"/>
          </a:xfrm>
          <a:prstGeom prst="rect">
            <a:avLst/>
          </a:prstGeom>
          <a:noFill/>
          <a:ln w="0">
            <a:noFill/>
          </a:ln>
        </p:spPr>
        <p:txBody>
          <a:bodyPr lIns="90000" rIns="90000" tIns="45000" bIns="4500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0" name="PlaceHolder 5"/>
          <p:cNvSpPr>
            <a:spLocks noGrp="1"/>
          </p:cNvSpPr>
          <p:nvPr>
            <p:ph type="sldNum" idx="15"/>
          </p:nvPr>
        </p:nvSpPr>
        <p:spPr>
          <a:xfrm>
            <a:off x="8714880" y="6025680"/>
            <a:ext cx="2742840" cy="401400"/>
          </a:xfrm>
          <a:prstGeom prst="rect">
            <a:avLst/>
          </a:prstGeom>
          <a:noFill/>
          <a:ln w="0">
            <a:noFill/>
          </a:ln>
        </p:spPr>
        <p:txBody>
          <a:bodyPr lIns="91440" rIns="91440" tIns="45720" bIns="45720" anchor="ctr">
            <a:noAutofit/>
          </a:bodyPr>
          <a:lstStyle>
            <a:lvl1pPr indent="0" algn="r" defTabSz="914400">
              <a:lnSpc>
                <a:spcPct val="100000"/>
              </a:lnSpc>
              <a:buNone/>
              <a:defRPr b="0" lang="en-US" sz="1600" spc="-1" strike="noStrike">
                <a:solidFill>
                  <a:srgbClr val="1c7ddb"/>
                </a:solidFill>
                <a:latin typeface="Abadi"/>
              </a:defRPr>
            </a:lvl1pPr>
          </a:lstStyle>
          <a:p>
            <a:pPr indent="0" algn="r" defTabSz="914400">
              <a:lnSpc>
                <a:spcPct val="100000"/>
              </a:lnSpc>
              <a:buNone/>
            </a:pPr>
            <a:fld id="{A857E49E-8BAA-4E66-852A-6E820D3A4B8D}" type="slidenum">
              <a:rPr b="0" lang="en-US" sz="1600" spc="-1" strike="noStrike">
                <a:solidFill>
                  <a:srgbClr val="1c7ddb"/>
                </a:solidFill>
                <a:latin typeface="Abadi"/>
              </a:rPr>
              <a:t>&lt;number&gt;</a:t>
            </a:fld>
            <a:endParaRPr b="0" lang="en-US" sz="16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 name="PlaceHolder 1"/>
          <p:cNvSpPr>
            <a:spLocks noGrp="1"/>
          </p:cNvSpPr>
          <p:nvPr>
            <p:ph type="title"/>
          </p:nvPr>
        </p:nvSpPr>
        <p:spPr>
          <a:xfrm>
            <a:off x="838080" y="365040"/>
            <a:ext cx="10515240" cy="1325160"/>
          </a:xfrm>
          <a:prstGeom prst="rect">
            <a:avLst/>
          </a:prstGeom>
          <a:noFill/>
          <a:ln w="0">
            <a:noFill/>
          </a:ln>
        </p:spPr>
        <p:txBody>
          <a:bodyPr lIns="90000" rIns="90000" tIns="45000" bIns="45000" anchor="t">
            <a:noAutofit/>
          </a:bodyPr>
          <a:p>
            <a:pPr indent="0" defTabSz="914400">
              <a:lnSpc>
                <a:spcPct val="90000"/>
              </a:lnSpc>
              <a:buNone/>
            </a:pPr>
            <a:r>
              <a:rPr b="0" lang="en-US" sz="4400" spc="-1" strike="noStrike">
                <a:solidFill>
                  <a:schemeClr val="dk1"/>
                </a:solidFill>
                <a:latin typeface="Calibri Light"/>
              </a:rPr>
              <a:t>Click to edit Master title style</a:t>
            </a:r>
            <a:endParaRPr b="0" lang="en-US" sz="4400" spc="-1" strike="noStrike">
              <a:solidFill>
                <a:schemeClr val="dk1"/>
              </a:solidFill>
              <a:latin typeface="Calibri"/>
            </a:endParaRPr>
          </a:p>
        </p:txBody>
      </p:sp>
      <p:sp>
        <p:nvSpPr>
          <p:cNvPr id="32" name="PlaceHolder 2"/>
          <p:cNvSpPr>
            <a:spLocks noGrp="1"/>
          </p:cNvSpPr>
          <p:nvPr>
            <p:ph type="body"/>
          </p:nvPr>
        </p:nvSpPr>
        <p:spPr>
          <a:xfrm>
            <a:off x="838080" y="1825560"/>
            <a:ext cx="5181120" cy="4350960"/>
          </a:xfrm>
          <a:prstGeom prst="rect">
            <a:avLst/>
          </a:prstGeom>
          <a:noFill/>
          <a:ln w="0">
            <a:noFill/>
          </a:ln>
        </p:spPr>
        <p:txBody>
          <a:bodyPr lIns="90000" rIns="90000" tIns="45000" bIns="45000" anchor="t">
            <a:noAutofit/>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Calibri"/>
              </a:rPr>
              <a:t>Click to edit Master text </a:t>
            </a:r>
            <a:r>
              <a:rPr b="0" lang="en-US" sz="2800" spc="-1" strike="noStrike">
                <a:solidFill>
                  <a:schemeClr val="dk1"/>
                </a:solidFill>
                <a:latin typeface="Calibri"/>
              </a:rPr>
              <a:t>styles</a:t>
            </a:r>
            <a:endParaRPr b="0" lang="en-US" sz="28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Calibri"/>
              </a:rPr>
              <a:t>Second level</a:t>
            </a:r>
            <a:endParaRPr b="0" lang="en-US" sz="2400" spc="-1" strike="noStrike">
              <a:solidFill>
                <a:schemeClr val="dk1"/>
              </a:solidFill>
              <a:latin typeface="Calibri"/>
            </a:endParaRPr>
          </a:p>
          <a:p>
            <a:pPr lvl="2" marL="1143000" indent="-228600" defTabSz="914400">
              <a:lnSpc>
                <a:spcPct val="90000"/>
              </a:lnSpc>
              <a:spcBef>
                <a:spcPts val="499"/>
              </a:spcBef>
              <a:buClr>
                <a:srgbClr val="000000"/>
              </a:buClr>
              <a:buFont typeface="Arial"/>
              <a:buChar char="•"/>
            </a:pPr>
            <a:r>
              <a:rPr b="0" lang="en-US" sz="2000" spc="-1" strike="noStrike">
                <a:solidFill>
                  <a:schemeClr val="dk1"/>
                </a:solidFill>
                <a:latin typeface="Calibri"/>
              </a:rPr>
              <a:t>Third level</a:t>
            </a:r>
            <a:endParaRPr b="0" lang="en-US" sz="2000" spc="-1" strike="noStrike">
              <a:solidFill>
                <a:schemeClr val="dk1"/>
              </a:solidFill>
              <a:latin typeface="Calibri"/>
            </a:endParaRPr>
          </a:p>
          <a:p>
            <a:pPr lvl="3" marL="16002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Fourth level</a:t>
            </a:r>
            <a:endParaRPr b="0" lang="en-US" sz="1800" spc="-1" strike="noStrike">
              <a:solidFill>
                <a:schemeClr val="dk1"/>
              </a:solidFill>
              <a:latin typeface="Calibri"/>
            </a:endParaRPr>
          </a:p>
          <a:p>
            <a:pPr lvl="4" marL="20574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Fifth level</a:t>
            </a:r>
            <a:endParaRPr b="0" lang="en-US" sz="1800" spc="-1" strike="noStrike">
              <a:solidFill>
                <a:schemeClr val="dk1"/>
              </a:solidFill>
              <a:latin typeface="Calibri"/>
            </a:endParaRPr>
          </a:p>
        </p:txBody>
      </p:sp>
      <p:sp>
        <p:nvSpPr>
          <p:cNvPr id="33" name="PlaceHolder 3"/>
          <p:cNvSpPr>
            <a:spLocks noGrp="1"/>
          </p:cNvSpPr>
          <p:nvPr>
            <p:ph type="body"/>
          </p:nvPr>
        </p:nvSpPr>
        <p:spPr>
          <a:xfrm>
            <a:off x="6172200" y="1825560"/>
            <a:ext cx="5181120" cy="4350960"/>
          </a:xfrm>
          <a:prstGeom prst="rect">
            <a:avLst/>
          </a:prstGeom>
          <a:noFill/>
          <a:ln w="0">
            <a:noFill/>
          </a:ln>
        </p:spPr>
        <p:txBody>
          <a:bodyPr lIns="90000" rIns="90000" tIns="45000" bIns="45000" anchor="t">
            <a:noAutofit/>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Calibri"/>
              </a:rPr>
              <a:t>Click to edit Master text styles</a:t>
            </a:r>
            <a:endParaRPr b="0" lang="en-US" sz="28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Calibri"/>
              </a:rPr>
              <a:t>Second level</a:t>
            </a:r>
            <a:endParaRPr b="0" lang="en-US" sz="2400" spc="-1" strike="noStrike">
              <a:solidFill>
                <a:schemeClr val="dk1"/>
              </a:solidFill>
              <a:latin typeface="Calibri"/>
            </a:endParaRPr>
          </a:p>
          <a:p>
            <a:pPr lvl="2" marL="1143000" indent="-228600" defTabSz="914400">
              <a:lnSpc>
                <a:spcPct val="90000"/>
              </a:lnSpc>
              <a:spcBef>
                <a:spcPts val="499"/>
              </a:spcBef>
              <a:buClr>
                <a:srgbClr val="000000"/>
              </a:buClr>
              <a:buFont typeface="Arial"/>
              <a:buChar char="•"/>
            </a:pPr>
            <a:r>
              <a:rPr b="0" lang="en-US" sz="2000" spc="-1" strike="noStrike">
                <a:solidFill>
                  <a:schemeClr val="dk1"/>
                </a:solidFill>
                <a:latin typeface="Calibri"/>
              </a:rPr>
              <a:t>Third level</a:t>
            </a:r>
            <a:endParaRPr b="0" lang="en-US" sz="2000" spc="-1" strike="noStrike">
              <a:solidFill>
                <a:schemeClr val="dk1"/>
              </a:solidFill>
              <a:latin typeface="Calibri"/>
            </a:endParaRPr>
          </a:p>
          <a:p>
            <a:pPr lvl="3" marL="16002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Fourth level</a:t>
            </a:r>
            <a:endParaRPr b="0" lang="en-US" sz="1800" spc="-1" strike="noStrike">
              <a:solidFill>
                <a:schemeClr val="dk1"/>
              </a:solidFill>
              <a:latin typeface="Calibri"/>
            </a:endParaRPr>
          </a:p>
          <a:p>
            <a:pPr lvl="4" marL="20574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Fifth level</a:t>
            </a:r>
            <a:endParaRPr b="0" lang="en-US" sz="1800" spc="-1" strike="noStrike">
              <a:solidFill>
                <a:schemeClr val="dk1"/>
              </a:solidFill>
              <a:latin typeface="Calibri"/>
            </a:endParaRPr>
          </a:p>
        </p:txBody>
      </p:sp>
      <p:sp>
        <p:nvSpPr>
          <p:cNvPr id="34" name="PlaceHolder 4"/>
          <p:cNvSpPr>
            <a:spLocks noGrp="1"/>
          </p:cNvSpPr>
          <p:nvPr>
            <p:ph type="dt" idx="16"/>
          </p:nvPr>
        </p:nvSpPr>
        <p:spPr>
          <a:xfrm>
            <a:off x="838080" y="6356520"/>
            <a:ext cx="2742840" cy="364680"/>
          </a:xfrm>
          <a:prstGeom prst="rect">
            <a:avLst/>
          </a:prstGeom>
          <a:noFill/>
          <a:ln w="0">
            <a:noFill/>
          </a:ln>
        </p:spPr>
        <p:txBody>
          <a:bodyPr lIns="90000" rIns="90000" tIns="45000" bIns="45000" anchor="t">
            <a:noAutofit/>
          </a:bodyPr>
          <a:lstStyle>
            <a:lvl1pPr indent="0" defTabSz="914400">
              <a:lnSpc>
                <a:spcPct val="100000"/>
              </a:lnSpc>
              <a:buNone/>
              <a:defRPr b="0" lang="en-US" sz="1800" spc="-1" strike="noStrike">
                <a:solidFill>
                  <a:schemeClr val="dk1"/>
                </a:solidFill>
                <a:latin typeface="Calibri"/>
              </a:defRPr>
            </a:lvl1pPr>
          </a:lstStyle>
          <a:p>
            <a:pPr indent="0" defTabSz="914400">
              <a:lnSpc>
                <a:spcPct val="100000"/>
              </a:lnSpc>
              <a:buNone/>
            </a:pPr>
            <a:r>
              <a:rPr b="0" lang="en-US" sz="1800" spc="-1" strike="noStrike">
                <a:solidFill>
                  <a:schemeClr val="dk1"/>
                </a:solidFill>
                <a:latin typeface="Calibri"/>
              </a:rPr>
              <a:t>&lt;date/time&gt;</a:t>
            </a:r>
            <a:endParaRPr b="0" lang="en-US" sz="1800" spc="-1" strike="noStrike">
              <a:solidFill>
                <a:srgbClr val="000000"/>
              </a:solidFill>
              <a:latin typeface="Times New Roman"/>
            </a:endParaRPr>
          </a:p>
        </p:txBody>
      </p:sp>
      <p:sp>
        <p:nvSpPr>
          <p:cNvPr id="35" name="PlaceHolder 5"/>
          <p:cNvSpPr>
            <a:spLocks noGrp="1"/>
          </p:cNvSpPr>
          <p:nvPr>
            <p:ph type="ftr" idx="17"/>
          </p:nvPr>
        </p:nvSpPr>
        <p:spPr>
          <a:xfrm>
            <a:off x="4038480" y="6356520"/>
            <a:ext cx="4114440" cy="364680"/>
          </a:xfrm>
          <a:prstGeom prst="rect">
            <a:avLst/>
          </a:prstGeom>
          <a:noFill/>
          <a:ln w="0">
            <a:noFill/>
          </a:ln>
        </p:spPr>
        <p:txBody>
          <a:bodyPr lIns="90000" rIns="90000" tIns="45000" bIns="4500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6" name="PlaceHolder 6"/>
          <p:cNvSpPr>
            <a:spLocks noGrp="1"/>
          </p:cNvSpPr>
          <p:nvPr>
            <p:ph type="sldNum" idx="18"/>
          </p:nvPr>
        </p:nvSpPr>
        <p:spPr>
          <a:xfrm>
            <a:off x="8714880" y="6025680"/>
            <a:ext cx="2742840" cy="401400"/>
          </a:xfrm>
          <a:prstGeom prst="rect">
            <a:avLst/>
          </a:prstGeom>
          <a:noFill/>
          <a:ln w="0">
            <a:noFill/>
          </a:ln>
        </p:spPr>
        <p:txBody>
          <a:bodyPr lIns="91440" rIns="91440" tIns="45720" bIns="45720" anchor="ctr">
            <a:noAutofit/>
          </a:bodyPr>
          <a:lstStyle>
            <a:lvl1pPr indent="0" algn="r" defTabSz="914400">
              <a:lnSpc>
                <a:spcPct val="100000"/>
              </a:lnSpc>
              <a:buNone/>
              <a:defRPr b="0" lang="en-US" sz="1600" spc="-1" strike="noStrike">
                <a:solidFill>
                  <a:srgbClr val="1c7ddb"/>
                </a:solidFill>
                <a:latin typeface="Abadi"/>
              </a:defRPr>
            </a:lvl1pPr>
          </a:lstStyle>
          <a:p>
            <a:pPr indent="0" algn="r" defTabSz="914400">
              <a:lnSpc>
                <a:spcPct val="100000"/>
              </a:lnSpc>
              <a:buNone/>
            </a:pPr>
            <a:fld id="{08464414-964D-4C7E-A8A0-AD53AEDE89AD}" type="slidenum">
              <a:rPr b="0" lang="en-US" sz="1600" spc="-1" strike="noStrike">
                <a:solidFill>
                  <a:srgbClr val="1c7ddb"/>
                </a:solidFill>
                <a:latin typeface="Abadi"/>
              </a:rPr>
              <a:t>&lt;number&gt;</a:t>
            </a:fld>
            <a:endParaRPr b="0" lang="en-US" sz="16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0" name="PlaceHolder 1"/>
          <p:cNvSpPr>
            <a:spLocks noGrp="1"/>
          </p:cNvSpPr>
          <p:nvPr>
            <p:ph type="title"/>
          </p:nvPr>
        </p:nvSpPr>
        <p:spPr>
          <a:xfrm>
            <a:off x="839880" y="365040"/>
            <a:ext cx="10515240" cy="1325160"/>
          </a:xfrm>
          <a:prstGeom prst="rect">
            <a:avLst/>
          </a:prstGeom>
          <a:noFill/>
          <a:ln w="0">
            <a:noFill/>
          </a:ln>
        </p:spPr>
        <p:txBody>
          <a:bodyPr lIns="90000" rIns="90000" tIns="45000" bIns="45000" anchor="t">
            <a:noAutofit/>
          </a:bodyPr>
          <a:p>
            <a:pPr indent="0" defTabSz="914400">
              <a:lnSpc>
                <a:spcPct val="90000"/>
              </a:lnSpc>
              <a:buNone/>
            </a:pPr>
            <a:r>
              <a:rPr b="0" lang="en-US" sz="4400" spc="-1" strike="noStrike">
                <a:solidFill>
                  <a:schemeClr val="dk1"/>
                </a:solidFill>
                <a:latin typeface="Calibri Light"/>
              </a:rPr>
              <a:t>Click to edit Master title style</a:t>
            </a:r>
            <a:endParaRPr b="0" lang="en-US" sz="4400" spc="-1" strike="noStrike">
              <a:solidFill>
                <a:schemeClr val="dk1"/>
              </a:solidFill>
              <a:latin typeface="Calibri"/>
            </a:endParaRPr>
          </a:p>
        </p:txBody>
      </p:sp>
      <p:sp>
        <p:nvSpPr>
          <p:cNvPr id="41" name="PlaceHolder 2"/>
          <p:cNvSpPr>
            <a:spLocks noGrp="1"/>
          </p:cNvSpPr>
          <p:nvPr>
            <p:ph type="body"/>
          </p:nvPr>
        </p:nvSpPr>
        <p:spPr>
          <a:xfrm>
            <a:off x="839880" y="1681200"/>
            <a:ext cx="5157360" cy="823680"/>
          </a:xfrm>
          <a:prstGeom prst="rect">
            <a:avLst/>
          </a:prstGeom>
          <a:noFill/>
          <a:ln w="0">
            <a:noFill/>
          </a:ln>
        </p:spPr>
        <p:txBody>
          <a:bodyPr lIns="90000" rIns="90000" tIns="45000" bIns="45000" anchor="b">
            <a:noAutofit/>
          </a:bodyPr>
          <a:p>
            <a:pPr indent="0" defTabSz="914400">
              <a:lnSpc>
                <a:spcPct val="90000"/>
              </a:lnSpc>
              <a:spcBef>
                <a:spcPts val="1001"/>
              </a:spcBef>
              <a:buNone/>
              <a:tabLst>
                <a:tab algn="l" pos="0"/>
              </a:tabLst>
            </a:pPr>
            <a:r>
              <a:rPr b="1" lang="en-US" sz="2400" spc="-1" strike="noStrike">
                <a:solidFill>
                  <a:schemeClr val="dk1"/>
                </a:solidFill>
                <a:latin typeface="Calibri"/>
              </a:rPr>
              <a:t>Click to edit Master text styles</a:t>
            </a:r>
            <a:endParaRPr b="0" lang="en-US" sz="2400" spc="-1" strike="noStrike">
              <a:solidFill>
                <a:schemeClr val="dk1"/>
              </a:solidFill>
              <a:latin typeface="Calibri"/>
            </a:endParaRPr>
          </a:p>
        </p:txBody>
      </p:sp>
      <p:sp>
        <p:nvSpPr>
          <p:cNvPr id="42" name="PlaceHolder 3"/>
          <p:cNvSpPr>
            <a:spLocks noGrp="1"/>
          </p:cNvSpPr>
          <p:nvPr>
            <p:ph type="body"/>
          </p:nvPr>
        </p:nvSpPr>
        <p:spPr>
          <a:xfrm>
            <a:off x="839880" y="2505240"/>
            <a:ext cx="5157360" cy="3684240"/>
          </a:xfrm>
          <a:prstGeom prst="rect">
            <a:avLst/>
          </a:prstGeom>
          <a:noFill/>
          <a:ln w="0">
            <a:noFill/>
          </a:ln>
        </p:spPr>
        <p:txBody>
          <a:bodyPr lIns="90000" rIns="90000" tIns="45000" bIns="45000" anchor="t">
            <a:noAutofit/>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Calibri"/>
              </a:rPr>
              <a:t>Click to edit Master text styles</a:t>
            </a:r>
            <a:endParaRPr b="0" lang="en-US" sz="28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Calibri"/>
              </a:rPr>
              <a:t>Second level</a:t>
            </a:r>
            <a:endParaRPr b="0" lang="en-US" sz="2400" spc="-1" strike="noStrike">
              <a:solidFill>
                <a:schemeClr val="dk1"/>
              </a:solidFill>
              <a:latin typeface="Calibri"/>
            </a:endParaRPr>
          </a:p>
          <a:p>
            <a:pPr lvl="2" marL="1143000" indent="-228600" defTabSz="914400">
              <a:lnSpc>
                <a:spcPct val="90000"/>
              </a:lnSpc>
              <a:spcBef>
                <a:spcPts val="499"/>
              </a:spcBef>
              <a:buClr>
                <a:srgbClr val="000000"/>
              </a:buClr>
              <a:buFont typeface="Arial"/>
              <a:buChar char="•"/>
            </a:pPr>
            <a:r>
              <a:rPr b="0" lang="en-US" sz="2000" spc="-1" strike="noStrike">
                <a:solidFill>
                  <a:schemeClr val="dk1"/>
                </a:solidFill>
                <a:latin typeface="Calibri"/>
              </a:rPr>
              <a:t>Third level</a:t>
            </a:r>
            <a:endParaRPr b="0" lang="en-US" sz="2000" spc="-1" strike="noStrike">
              <a:solidFill>
                <a:schemeClr val="dk1"/>
              </a:solidFill>
              <a:latin typeface="Calibri"/>
            </a:endParaRPr>
          </a:p>
          <a:p>
            <a:pPr lvl="3" marL="16002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Fourth level</a:t>
            </a:r>
            <a:endParaRPr b="0" lang="en-US" sz="1800" spc="-1" strike="noStrike">
              <a:solidFill>
                <a:schemeClr val="dk1"/>
              </a:solidFill>
              <a:latin typeface="Calibri"/>
            </a:endParaRPr>
          </a:p>
          <a:p>
            <a:pPr lvl="4" marL="20574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Fifth level</a:t>
            </a:r>
            <a:endParaRPr b="0" lang="en-US" sz="1800" spc="-1" strike="noStrike">
              <a:solidFill>
                <a:schemeClr val="dk1"/>
              </a:solidFill>
              <a:latin typeface="Calibri"/>
            </a:endParaRPr>
          </a:p>
        </p:txBody>
      </p:sp>
      <p:sp>
        <p:nvSpPr>
          <p:cNvPr id="43" name="PlaceHolder 4"/>
          <p:cNvSpPr>
            <a:spLocks noGrp="1"/>
          </p:cNvSpPr>
          <p:nvPr>
            <p:ph type="body"/>
          </p:nvPr>
        </p:nvSpPr>
        <p:spPr>
          <a:xfrm>
            <a:off x="6172200" y="1681200"/>
            <a:ext cx="5182920" cy="823680"/>
          </a:xfrm>
          <a:prstGeom prst="rect">
            <a:avLst/>
          </a:prstGeom>
          <a:noFill/>
          <a:ln w="0">
            <a:noFill/>
          </a:ln>
        </p:spPr>
        <p:txBody>
          <a:bodyPr lIns="90000" rIns="90000" tIns="45000" bIns="45000" anchor="b">
            <a:noAutofit/>
          </a:bodyPr>
          <a:p>
            <a:pPr indent="0" defTabSz="914400">
              <a:lnSpc>
                <a:spcPct val="90000"/>
              </a:lnSpc>
              <a:spcBef>
                <a:spcPts val="1001"/>
              </a:spcBef>
              <a:buNone/>
              <a:tabLst>
                <a:tab algn="l" pos="0"/>
              </a:tabLst>
            </a:pPr>
            <a:r>
              <a:rPr b="1" lang="en-US" sz="2400" spc="-1" strike="noStrike">
                <a:solidFill>
                  <a:schemeClr val="dk1"/>
                </a:solidFill>
                <a:latin typeface="Calibri"/>
              </a:rPr>
              <a:t>Click to edit Master text styles</a:t>
            </a:r>
            <a:endParaRPr b="0" lang="en-US" sz="2400" spc="-1" strike="noStrike">
              <a:solidFill>
                <a:schemeClr val="dk1"/>
              </a:solidFill>
              <a:latin typeface="Calibri"/>
            </a:endParaRPr>
          </a:p>
        </p:txBody>
      </p:sp>
      <p:sp>
        <p:nvSpPr>
          <p:cNvPr id="44" name="PlaceHolder 5"/>
          <p:cNvSpPr>
            <a:spLocks noGrp="1"/>
          </p:cNvSpPr>
          <p:nvPr>
            <p:ph type="body"/>
          </p:nvPr>
        </p:nvSpPr>
        <p:spPr>
          <a:xfrm>
            <a:off x="6172200" y="2505240"/>
            <a:ext cx="5182920" cy="3684240"/>
          </a:xfrm>
          <a:prstGeom prst="rect">
            <a:avLst/>
          </a:prstGeom>
          <a:noFill/>
          <a:ln w="0">
            <a:noFill/>
          </a:ln>
        </p:spPr>
        <p:txBody>
          <a:bodyPr lIns="91440" rIns="91440" tIns="45720" bIns="45720" anchor="ctr">
            <a:noAutofit/>
          </a:bodyPr>
          <a:p>
            <a:pPr marL="228600" indent="-228600" algn="r" defTabSz="914400">
              <a:lnSpc>
                <a:spcPct val="90000"/>
              </a:lnSpc>
              <a:spcBef>
                <a:spcPts val="1001"/>
              </a:spcBef>
              <a:buClr>
                <a:srgbClr val="1c7ddb"/>
              </a:buClr>
              <a:buFont typeface="Arial"/>
              <a:buChar char="•"/>
            </a:pPr>
            <a:r>
              <a:rPr b="0" lang="en-US" sz="1600" spc="-1" strike="noStrike">
                <a:solidFill>
                  <a:srgbClr val="1c7ddb"/>
                </a:solidFill>
                <a:latin typeface="Abadi"/>
              </a:rPr>
              <a:t>Click to edit Master text styles</a:t>
            </a:r>
            <a:endParaRPr b="0" lang="en-US" sz="16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Calibri"/>
              </a:rPr>
              <a:t>Second level</a:t>
            </a:r>
            <a:endParaRPr b="0" lang="en-US" sz="2400" spc="-1" strike="noStrike">
              <a:solidFill>
                <a:schemeClr val="dk1"/>
              </a:solidFill>
              <a:latin typeface="Calibri"/>
            </a:endParaRPr>
          </a:p>
          <a:p>
            <a:pPr lvl="2" marL="1143000" indent="-228600" defTabSz="914400">
              <a:lnSpc>
                <a:spcPct val="90000"/>
              </a:lnSpc>
              <a:spcBef>
                <a:spcPts val="499"/>
              </a:spcBef>
              <a:buClr>
                <a:srgbClr val="000000"/>
              </a:buClr>
              <a:buFont typeface="Arial"/>
              <a:buChar char="•"/>
            </a:pPr>
            <a:r>
              <a:rPr b="0" lang="en-US" sz="2000" spc="-1" strike="noStrike">
                <a:solidFill>
                  <a:schemeClr val="dk1"/>
                </a:solidFill>
                <a:latin typeface="Calibri"/>
              </a:rPr>
              <a:t>Third level</a:t>
            </a:r>
            <a:endParaRPr b="0" lang="en-US" sz="2000" spc="-1" strike="noStrike">
              <a:solidFill>
                <a:schemeClr val="dk1"/>
              </a:solidFill>
              <a:latin typeface="Calibri"/>
            </a:endParaRPr>
          </a:p>
          <a:p>
            <a:pPr lvl="3" marL="16002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Fourth level</a:t>
            </a:r>
            <a:endParaRPr b="0" lang="en-US" sz="1800" spc="-1" strike="noStrike">
              <a:solidFill>
                <a:schemeClr val="dk1"/>
              </a:solidFill>
              <a:latin typeface="Calibri"/>
            </a:endParaRPr>
          </a:p>
          <a:p>
            <a:pPr lvl="4" marL="20574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Fifth level</a:t>
            </a:r>
            <a:endParaRPr b="0" lang="en-US" sz="1800" spc="-1" strike="noStrike">
              <a:solidFill>
                <a:schemeClr val="dk1"/>
              </a:solidFill>
              <a:latin typeface="Calibri"/>
            </a:endParaRPr>
          </a:p>
        </p:txBody>
      </p:sp>
      <p:sp>
        <p:nvSpPr>
          <p:cNvPr id="45" name="PlaceHolder 6"/>
          <p:cNvSpPr>
            <a:spLocks noGrp="1"/>
          </p:cNvSpPr>
          <p:nvPr>
            <p:ph type="dt" idx="19"/>
          </p:nvPr>
        </p:nvSpPr>
        <p:spPr>
          <a:xfrm>
            <a:off x="838080" y="6356520"/>
            <a:ext cx="2742840" cy="364680"/>
          </a:xfrm>
          <a:prstGeom prst="rect">
            <a:avLst/>
          </a:prstGeom>
          <a:noFill/>
          <a:ln w="0">
            <a:noFill/>
          </a:ln>
        </p:spPr>
        <p:txBody>
          <a:bodyPr lIns="90000" rIns="90000" tIns="45000" bIns="45000" anchor="t">
            <a:noAutofit/>
          </a:bodyPr>
          <a:lstStyle>
            <a:lvl1pPr indent="0" defTabSz="914400">
              <a:lnSpc>
                <a:spcPct val="100000"/>
              </a:lnSpc>
              <a:buNone/>
              <a:defRPr b="0" lang="en-US" sz="1800" spc="-1" strike="noStrike">
                <a:solidFill>
                  <a:schemeClr val="dk1"/>
                </a:solidFill>
                <a:latin typeface="Calibri"/>
              </a:defRPr>
            </a:lvl1pPr>
          </a:lstStyle>
          <a:p>
            <a:pPr indent="0" defTabSz="914400">
              <a:lnSpc>
                <a:spcPct val="100000"/>
              </a:lnSpc>
              <a:buNone/>
            </a:pPr>
            <a:r>
              <a:rPr b="0" lang="en-US" sz="1800" spc="-1" strike="noStrike">
                <a:solidFill>
                  <a:schemeClr val="dk1"/>
                </a:solidFill>
                <a:latin typeface="Calibri"/>
              </a:rPr>
              <a:t>&lt;date/time&gt;</a:t>
            </a:r>
            <a:endParaRPr b="0" lang="en-US" sz="1800" spc="-1" strike="noStrike">
              <a:solidFill>
                <a:srgbClr val="000000"/>
              </a:solidFill>
              <a:latin typeface="Times New Roman"/>
            </a:endParaRPr>
          </a:p>
        </p:txBody>
      </p:sp>
      <p:sp>
        <p:nvSpPr>
          <p:cNvPr id="46" name="PlaceHolder 7"/>
          <p:cNvSpPr>
            <a:spLocks noGrp="1"/>
          </p:cNvSpPr>
          <p:nvPr>
            <p:ph type="ftr" idx="20"/>
          </p:nvPr>
        </p:nvSpPr>
        <p:spPr>
          <a:xfrm>
            <a:off x="4038480" y="6356520"/>
            <a:ext cx="4114440" cy="364680"/>
          </a:xfrm>
          <a:prstGeom prst="rect">
            <a:avLst/>
          </a:prstGeom>
          <a:noFill/>
          <a:ln w="0">
            <a:noFill/>
          </a:ln>
        </p:spPr>
        <p:txBody>
          <a:bodyPr lIns="90000" rIns="90000" tIns="45000" bIns="4500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7" name="PlaceHolder 8"/>
          <p:cNvSpPr>
            <a:spLocks noGrp="1"/>
          </p:cNvSpPr>
          <p:nvPr>
            <p:ph type="sldNum" idx="21"/>
          </p:nvPr>
        </p:nvSpPr>
        <p:spPr>
          <a:xfrm>
            <a:off x="8714880" y="6025680"/>
            <a:ext cx="2742840" cy="401400"/>
          </a:xfrm>
          <a:prstGeom prst="rect">
            <a:avLst/>
          </a:prstGeom>
          <a:noFill/>
          <a:ln w="0">
            <a:noFill/>
          </a:ln>
        </p:spPr>
        <p:txBody>
          <a:bodyPr lIns="91440" rIns="91440" tIns="45720" bIns="45720" anchor="ctr">
            <a:noAutofit/>
          </a:bodyPr>
          <a:lstStyle>
            <a:lvl1pPr indent="0" algn="r" defTabSz="914400">
              <a:lnSpc>
                <a:spcPct val="100000"/>
              </a:lnSpc>
              <a:buNone/>
              <a:defRPr b="0" lang="en-US" sz="1600" spc="-1" strike="noStrike">
                <a:solidFill>
                  <a:srgbClr val="1c7ddb"/>
                </a:solidFill>
                <a:latin typeface="Abadi"/>
              </a:defRPr>
            </a:lvl1pPr>
          </a:lstStyle>
          <a:p>
            <a:pPr indent="0" algn="r" defTabSz="914400">
              <a:lnSpc>
                <a:spcPct val="100000"/>
              </a:lnSpc>
              <a:buNone/>
            </a:pPr>
            <a:fld id="{A53DE723-7A36-46E1-8C24-186E2CA3F749}" type="slidenum">
              <a:rPr b="0" lang="en-US" sz="1600" spc="-1" strike="noStrike">
                <a:solidFill>
                  <a:srgbClr val="1c7ddb"/>
                </a:solidFill>
                <a:latin typeface="Abadi"/>
              </a:rPr>
              <a:t>&lt;number&gt;</a:t>
            </a:fld>
            <a:endParaRPr b="0" lang="en-US" sz="16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hyperlink" Target="https://www.coursera.org/learn/applied-data-science-capstone/home/welcome" TargetMode="External"/><Relationship Id="rId4" Type="http://schemas.openxmlformats.org/officeDocument/2006/relationships/slideLayout" Target="../slideLayouts/slideLayout4.xml"/>
</Relationships>
</file>

<file path=ppt/slides/_rels/slide1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apmurtagh/Proj_Repo/blob/main/labs-jupyter-spacex-Data%20wrangling-v2.ipynb" TargetMode="External"/><Relationship Id="rId3"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apmurtagh/Proj_Repo/blob/main/jupyter-labs-eda-dataviz-v2.ipynb" TargetMode="External"/><Relationship Id="rId3" Type="http://schemas.openxmlformats.org/officeDocument/2006/relationships/image" Target="../media/image5.png"/><Relationship Id="rId4"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apmurtagh/Proj_Repo/blob/main/jupyter-labs-eda-sql-coursera_sqllite.ipynb" TargetMode="External"/><Relationship Id="rId3"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apmurtagh/Proj_Repo/blob/main/lab-jupyter-launch-site-location-v2%20(1).ipynb" TargetMode="External"/><Relationship Id="rId3"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apmurtagh/Proj_Repo/blob/main/spacex-dash-app.py" TargetMode="External"/><Relationship Id="rId3"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apmurtagh/Proj_Repo/blob/main/SpaceX-Machine-Learning-Prediction-Part-5-v1.ipynb" TargetMode="External"/><Relationship Id="rId3"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7.png"/><Relationship Id="rId3"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8.png"/><Relationship Id="rId3"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1.png"/><Relationship Id="rId3"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2.png"/><Relationship Id="rId3"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3.png"/><Relationship Id="rId3"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5.png"/><Relationship Id="rId3"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6.png"/><Relationship Id="rId3"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7.png"/><Relationship Id="rId3"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image" Target="../media/image38.jpeg"/><Relationship Id="rId2" Type="http://schemas.openxmlformats.org/officeDocument/2006/relationships/slideLayout" Target="../slideLayouts/slideLayout1.xml"/>
</Relationships>
</file>

<file path=ppt/slides/_rels/slide3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9.png"/><Relationship Id="rId3"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0.png"/><Relationship Id="rId3"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4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image" Target="../media/image44.jpeg"/><Relationship Id="rId2"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5.png"/><Relationship Id="rId3"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6.png"/><Relationship Id="rId3"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4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47.jpeg"/><Relationship Id="rId2" Type="http://schemas.openxmlformats.org/officeDocument/2006/relationships/slideLayout" Target="../slideLayouts/slideLayout5.xml"/>
</Relationships>
</file>

<file path=ppt/slides/_rels/slide5.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7.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apmurtagh/Proj_Repo/blob/main/jupyter-labs-spacex-data-collection-api-v2.ipynb" TargetMode="External"/><Relationship Id="rId3"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apmurtagh/Proj_Repo/blob/main/jupyter-labs-webscraping.ipynb" TargetMode="External"/><Relationship Id="rId3"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4" name="TextBox 5"/>
          <p:cNvSpPr/>
          <p:nvPr/>
        </p:nvSpPr>
        <p:spPr>
          <a:xfrm>
            <a:off x="888480" y="4568760"/>
            <a:ext cx="4369320" cy="640440"/>
          </a:xfrm>
          <a:prstGeom prst="rect">
            <a:avLst/>
          </a:prstGeom>
          <a:noFill/>
          <a:ln w="0">
            <a:noFill/>
          </a:ln>
        </p:spPr>
        <p:style>
          <a:lnRef idx="0"/>
          <a:fillRef idx="0"/>
          <a:effectRef idx="0"/>
          <a:fontRef idx="minor"/>
        </p:style>
        <p:txBody>
          <a:bodyPr anchor="t">
            <a:spAutoFit/>
          </a:bodyPr>
          <a:p>
            <a:pPr defTabSz="914400">
              <a:lnSpc>
                <a:spcPct val="100000"/>
              </a:lnSpc>
            </a:pPr>
            <a:r>
              <a:rPr b="0" lang="en-US" sz="1800" spc="-1" strike="noStrike">
                <a:solidFill>
                  <a:schemeClr val="lt2"/>
                </a:solidFill>
                <a:latin typeface="Abadi"/>
                <a:ea typeface="SF Pro"/>
              </a:rPr>
              <a:t>Author: Andrew Murtagh</a:t>
            </a:r>
            <a:endParaRPr b="0" lang="en-US" sz="1800" spc="-1" strike="noStrike">
              <a:solidFill>
                <a:srgbClr val="ffffff"/>
              </a:solidFill>
              <a:latin typeface="Arial"/>
            </a:endParaRPr>
          </a:p>
          <a:p>
            <a:pPr defTabSz="914400">
              <a:lnSpc>
                <a:spcPct val="100000"/>
              </a:lnSpc>
            </a:pPr>
            <a:r>
              <a:rPr b="0" lang="en-US" sz="1800" spc="-1" strike="noStrike">
                <a:solidFill>
                  <a:schemeClr val="lt2"/>
                </a:solidFill>
                <a:latin typeface="Abadi"/>
                <a:ea typeface="SF Pro"/>
              </a:rPr>
              <a:t>Date: 30 Sep 2025</a:t>
            </a:r>
            <a:endParaRPr b="0" lang="en-US" sz="1800" spc="-1" strike="noStrike">
              <a:solidFill>
                <a:srgbClr val="ffffff"/>
              </a:solidFill>
              <a:latin typeface="Arial"/>
            </a:endParaRPr>
          </a:p>
        </p:txBody>
      </p:sp>
      <p:pic>
        <p:nvPicPr>
          <p:cNvPr id="75" name="Picture 2" descr="IBM Skills Network Logo - Horizontal-noai copy.png"/>
          <p:cNvPicPr/>
          <p:nvPr/>
        </p:nvPicPr>
        <p:blipFill>
          <a:blip r:embed="rId2"/>
          <a:stretch/>
        </p:blipFill>
        <p:spPr>
          <a:xfrm>
            <a:off x="889920" y="676800"/>
            <a:ext cx="2103840" cy="628920"/>
          </a:xfrm>
          <a:prstGeom prst="rect">
            <a:avLst/>
          </a:prstGeom>
          <a:ln w="0">
            <a:noFill/>
          </a:ln>
        </p:spPr>
      </p:pic>
      <p:sp>
        <p:nvSpPr>
          <p:cNvPr id="76" name=""/>
          <p:cNvSpPr txBox="1"/>
          <p:nvPr/>
        </p:nvSpPr>
        <p:spPr>
          <a:xfrm>
            <a:off x="1828800" y="685800"/>
            <a:ext cx="8229600" cy="2750760"/>
          </a:xfrm>
          <a:prstGeom prst="rect">
            <a:avLst/>
          </a:prstGeom>
          <a:noFill/>
          <a:ln w="0">
            <a:noFill/>
          </a:ln>
        </p:spPr>
        <p:txBody>
          <a:bodyPr lIns="90000" rIns="90000" tIns="45000" bIns="45000" anchor="t">
            <a:noAutofit/>
          </a:bodyPr>
          <a:p>
            <a:pPr algn="ctr">
              <a:spcBef>
                <a:spcPts val="1191"/>
              </a:spcBef>
              <a:spcAft>
                <a:spcPts val="992"/>
              </a:spcAft>
            </a:pPr>
            <a:r>
              <a:rPr b="0" lang="en-US" sz="4200" spc="-1" strike="noStrike">
                <a:solidFill>
                  <a:srgbClr val="ffffff"/>
                </a:solidFill>
                <a:latin typeface="Arial"/>
              </a:rPr>
              <a:t>IBM Professional Certificate in Data Science:</a:t>
            </a:r>
            <a:endParaRPr b="0" lang="en-US" sz="4200" spc="-1" strike="noStrike">
              <a:solidFill>
                <a:srgbClr val="ffffff"/>
              </a:solidFill>
              <a:latin typeface="Arial"/>
            </a:endParaRPr>
          </a:p>
          <a:p>
            <a:pPr algn="ctr">
              <a:spcBef>
                <a:spcPts val="1191"/>
              </a:spcBef>
              <a:spcAft>
                <a:spcPts val="992"/>
              </a:spcAft>
            </a:pPr>
            <a:r>
              <a:rPr b="0" lang="en-US" sz="4200" spc="-1" strike="noStrike">
                <a:solidFill>
                  <a:srgbClr val="ffffff"/>
                </a:solidFill>
                <a:latin typeface="Arial"/>
                <a:hlinkClick r:id="rId3"/>
              </a:rPr>
              <a:t>Applied Data Science Capstone</a:t>
            </a:r>
            <a:r>
              <a:rPr b="0" lang="en-US" sz="4200" spc="-1" strike="noStrike">
                <a:solidFill>
                  <a:srgbClr val="ffffff"/>
                </a:solidFill>
                <a:latin typeface="Arial"/>
              </a:rPr>
              <a:t> Project</a:t>
            </a:r>
            <a:endParaRPr b="0" lang="en-US" sz="4200" spc="-1" strike="noStrike">
              <a:solidFill>
                <a:srgbClr val="ffffff"/>
              </a:solidFill>
              <a:latin typeface="Arial"/>
            </a:endParaRPr>
          </a:p>
        </p:txBody>
      </p:sp>
    </p:spTree>
  </p:cSld>
  <p:transition spd="slow">
    <p:push dir="u"/>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8" name="Title 4"/>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Data Wrangling Flowchart</a:t>
            </a:r>
            <a:endParaRPr b="0" lang="en-US" sz="4000" spc="-1" strike="noStrike">
              <a:solidFill>
                <a:srgbClr val="000000"/>
              </a:solidFill>
              <a:latin typeface="Arial"/>
            </a:endParaRPr>
          </a:p>
        </p:txBody>
      </p:sp>
      <p:sp>
        <p:nvSpPr>
          <p:cNvPr id="99" name=""/>
          <p:cNvSpPr txBox="1"/>
          <p:nvPr/>
        </p:nvSpPr>
        <p:spPr>
          <a:xfrm>
            <a:off x="914400" y="1437120"/>
            <a:ext cx="8915040" cy="3123720"/>
          </a:xfrm>
          <a:prstGeom prst="rect">
            <a:avLst/>
          </a:prstGeom>
          <a:noFill/>
          <a:ln w="0">
            <a:noFill/>
          </a:ln>
        </p:spPr>
        <p:txBody>
          <a:bodyPr lIns="90000" rIns="90000" tIns="45000" bIns="45000" anchor="t">
            <a:noAutofit/>
          </a:bodyPr>
          <a:p>
            <a:r>
              <a:rPr b="0" lang="en-US" sz="1600" spc="-1" strike="noStrike">
                <a:solidFill>
                  <a:srgbClr val="000000"/>
                </a:solidFill>
                <a:latin typeface="abadi"/>
              </a:rPr>
              <a:t>```mermaid</a:t>
            </a:r>
            <a:endParaRPr b="0" lang="en-US" sz="1600" spc="-1" strike="noStrike">
              <a:solidFill>
                <a:srgbClr val="000000"/>
              </a:solidFill>
              <a:latin typeface="abadi"/>
            </a:endParaRPr>
          </a:p>
          <a:p>
            <a:r>
              <a:rPr b="0" lang="en-US" sz="1600" spc="-1" strike="noStrike">
                <a:solidFill>
                  <a:srgbClr val="000000"/>
                </a:solidFill>
                <a:latin typeface="abadi"/>
              </a:rPr>
              <a:t>flowchart TD</a:t>
            </a:r>
            <a:endParaRPr b="0" lang="en-US" sz="1600" spc="-1" strike="noStrike">
              <a:solidFill>
                <a:srgbClr val="000000"/>
              </a:solidFill>
              <a:latin typeface="abadi"/>
            </a:endParaRPr>
          </a:p>
          <a:p>
            <a:r>
              <a:rPr b="0" lang="en-US" sz="1600" spc="-1" strike="noStrike">
                <a:solidFill>
                  <a:srgbClr val="000000"/>
                </a:solidFill>
                <a:latin typeface="abadi"/>
              </a:rPr>
              <a:t>    </a:t>
            </a:r>
            <a:r>
              <a:rPr b="0" lang="en-US" sz="1600" spc="-1" strike="noStrike">
                <a:solidFill>
                  <a:srgbClr val="000000"/>
                </a:solidFill>
                <a:latin typeface="abadi"/>
              </a:rPr>
              <a:t>A[Import Libraries] --&gt;|import pandas as pd, import numpy as np| B[Load Dataset]</a:t>
            </a:r>
            <a:endParaRPr b="0" lang="en-US" sz="1600" spc="-1" strike="noStrike">
              <a:solidFill>
                <a:srgbClr val="000000"/>
              </a:solidFill>
              <a:latin typeface="abadi"/>
            </a:endParaRPr>
          </a:p>
          <a:p>
            <a:r>
              <a:rPr b="0" lang="en-US" sz="1600" spc="-1" strike="noStrike">
                <a:solidFill>
                  <a:srgbClr val="000000"/>
                </a:solidFill>
                <a:latin typeface="abadi"/>
              </a:rPr>
              <a:t>    </a:t>
            </a:r>
            <a:r>
              <a:rPr b="0" lang="en-US" sz="1600" spc="-1" strike="noStrike">
                <a:solidFill>
                  <a:srgbClr val="000000"/>
                </a:solidFill>
                <a:latin typeface="abadi"/>
              </a:rPr>
              <a:t>B --&gt;|df = pd.read_csv("https://.../dataset_part_1.csv")| C[Missing Value Analysis]</a:t>
            </a:r>
            <a:endParaRPr b="0" lang="en-US" sz="1600" spc="-1" strike="noStrike">
              <a:solidFill>
                <a:srgbClr val="000000"/>
              </a:solidFill>
              <a:latin typeface="abadi"/>
            </a:endParaRPr>
          </a:p>
          <a:p>
            <a:r>
              <a:rPr b="0" lang="en-US" sz="1600" spc="-1" strike="noStrike">
                <a:solidFill>
                  <a:srgbClr val="000000"/>
                </a:solidFill>
                <a:latin typeface="abadi"/>
              </a:rPr>
              <a:t>    </a:t>
            </a:r>
            <a:r>
              <a:rPr b="0" lang="en-US" sz="1600" spc="-1" strike="noStrike">
                <a:solidFill>
                  <a:srgbClr val="000000"/>
                </a:solidFill>
                <a:latin typeface="abadi"/>
              </a:rPr>
              <a:t>C --&gt;|df.isnull().sum()/len(df)*100| D[Data Type Inspection]</a:t>
            </a:r>
            <a:endParaRPr b="0" lang="en-US" sz="1600" spc="-1" strike="noStrike">
              <a:solidFill>
                <a:srgbClr val="000000"/>
              </a:solidFill>
              <a:latin typeface="abadi"/>
            </a:endParaRPr>
          </a:p>
          <a:p>
            <a:r>
              <a:rPr b="0" lang="en-US" sz="1600" spc="-1" strike="noStrike">
                <a:solidFill>
                  <a:srgbClr val="000000"/>
                </a:solidFill>
                <a:latin typeface="abadi"/>
              </a:rPr>
              <a:t>    </a:t>
            </a:r>
            <a:r>
              <a:rPr b="0" lang="en-US" sz="1600" spc="-1" strike="noStrike">
                <a:solidFill>
                  <a:srgbClr val="000000"/>
                </a:solidFill>
                <a:latin typeface="abadi"/>
              </a:rPr>
              <a:t>D --&gt;|df.dtypes| E[Aggregations]</a:t>
            </a:r>
            <a:endParaRPr b="0" lang="en-US" sz="1600" spc="-1" strike="noStrike">
              <a:solidFill>
                <a:srgbClr val="000000"/>
              </a:solidFill>
              <a:latin typeface="abadi"/>
            </a:endParaRPr>
          </a:p>
          <a:p>
            <a:r>
              <a:rPr b="0" lang="en-US" sz="1600" spc="-1" strike="noStrike">
                <a:solidFill>
                  <a:srgbClr val="000000"/>
                </a:solidFill>
                <a:latin typeface="abadi"/>
              </a:rPr>
              <a:t>    </a:t>
            </a:r>
            <a:r>
              <a:rPr b="0" lang="en-US" sz="1600" spc="-1" strike="noStrike">
                <a:solidFill>
                  <a:srgbClr val="000000"/>
                </a:solidFill>
                <a:latin typeface="abadi"/>
              </a:rPr>
              <a:t>E --&gt;|df['LaunchSite'].value_counts(), df['Orbit'].value_counts()| F[Outcome Analysis]</a:t>
            </a:r>
            <a:endParaRPr b="0" lang="en-US" sz="1600" spc="-1" strike="noStrike">
              <a:solidFill>
                <a:srgbClr val="000000"/>
              </a:solidFill>
              <a:latin typeface="abadi"/>
            </a:endParaRPr>
          </a:p>
          <a:p>
            <a:r>
              <a:rPr b="0" lang="en-US" sz="1600" spc="-1" strike="noStrike">
                <a:solidFill>
                  <a:srgbClr val="000000"/>
                </a:solidFill>
                <a:latin typeface="abadi"/>
              </a:rPr>
              <a:t>    </a:t>
            </a:r>
            <a:r>
              <a:rPr b="0" lang="en-US" sz="1600" spc="-1" strike="noStrike">
                <a:solidFill>
                  <a:srgbClr val="000000"/>
                </a:solidFill>
                <a:latin typeface="abadi"/>
              </a:rPr>
              <a:t>F --&gt;|df['Outcome'].value_counts()| G[Label Engineering]</a:t>
            </a:r>
            <a:endParaRPr b="0" lang="en-US" sz="1600" spc="-1" strike="noStrike">
              <a:solidFill>
                <a:srgbClr val="000000"/>
              </a:solidFill>
              <a:latin typeface="abadi"/>
            </a:endParaRPr>
          </a:p>
          <a:p>
            <a:r>
              <a:rPr b="0" lang="en-US" sz="1600" spc="-1" strike="noStrike">
                <a:solidFill>
                  <a:srgbClr val="000000"/>
                </a:solidFill>
                <a:latin typeface="abadi"/>
              </a:rPr>
              <a:t>    </a:t>
            </a:r>
            <a:r>
              <a:rPr b="0" lang="en-US" sz="1600" spc="-1" strike="noStrike">
                <a:solidFill>
                  <a:srgbClr val="000000"/>
                </a:solidFill>
                <a:latin typeface="abadi"/>
              </a:rPr>
              <a:t>G --&gt;|bad_outcomes = {...}; df['landing_class'] = ...| H[Export/Display]</a:t>
            </a:r>
            <a:endParaRPr b="0" lang="en-US" sz="1600" spc="-1" strike="noStrike">
              <a:solidFill>
                <a:srgbClr val="000000"/>
              </a:solidFill>
              <a:latin typeface="abadi"/>
            </a:endParaRPr>
          </a:p>
          <a:p>
            <a:r>
              <a:rPr b="0" lang="en-US" sz="1600" spc="-1" strike="noStrike">
                <a:solidFill>
                  <a:srgbClr val="000000"/>
                </a:solidFill>
                <a:latin typeface="abadi"/>
              </a:rPr>
              <a:t>    </a:t>
            </a:r>
            <a:r>
              <a:rPr b="0" lang="en-US" sz="1600" spc="-1" strike="noStrike">
                <a:solidFill>
                  <a:srgbClr val="000000"/>
                </a:solidFill>
                <a:latin typeface="abadi"/>
              </a:rPr>
              <a:t>H --&gt;|df.head(), print(df[['Class']].head(8))| I[End]</a:t>
            </a:r>
            <a:endParaRPr b="0" lang="en-US" sz="1600" spc="-1" strike="noStrike">
              <a:solidFill>
                <a:srgbClr val="000000"/>
              </a:solidFill>
              <a:latin typeface="abadi"/>
            </a:endParaRPr>
          </a:p>
          <a:p>
            <a:r>
              <a:rPr b="0" lang="en-US" sz="1600" spc="-1" strike="noStrike">
                <a:solidFill>
                  <a:srgbClr val="000000"/>
                </a:solidFill>
                <a:latin typeface="abadi"/>
              </a:rPr>
              <a:t>```</a:t>
            </a:r>
            <a:endParaRPr b="0" lang="en-US" sz="1600" spc="-1" strike="noStrike">
              <a:solidFill>
                <a:srgbClr val="000000"/>
              </a:solidFill>
              <a:latin typeface="abadi"/>
            </a:endParaRPr>
          </a:p>
        </p:txBody>
      </p:sp>
      <p:sp>
        <p:nvSpPr>
          <p:cNvPr id="100" name=""/>
          <p:cNvSpPr txBox="1"/>
          <p:nvPr/>
        </p:nvSpPr>
        <p:spPr>
          <a:xfrm>
            <a:off x="5893920" y="6386040"/>
            <a:ext cx="6221880" cy="471960"/>
          </a:xfrm>
          <a:prstGeom prst="rect">
            <a:avLst/>
          </a:prstGeom>
          <a:noFill/>
          <a:ln w="0">
            <a:noFill/>
          </a:ln>
        </p:spPr>
        <p:txBody>
          <a:bodyPr lIns="90000" rIns="90000" tIns="45000" bIns="45000" anchor="t">
            <a:noAutofit/>
          </a:bodyPr>
          <a:p>
            <a:r>
              <a:rPr b="1" i="1" lang="en-US" sz="1600" spc="-1" strike="noStrike" u="sng">
                <a:solidFill>
                  <a:schemeClr val="accent3">
                    <a:lumMod val="25000"/>
                  </a:schemeClr>
                </a:solidFill>
                <a:uFillTx/>
                <a:latin typeface="Abadi"/>
                <a:hlinkClick r:id="rId2"/>
              </a:rPr>
              <a:t>GitHub URL</a:t>
            </a:r>
            <a:r>
              <a:rPr b="0" lang="en-US" sz="1600" spc="-1" strike="noStrike">
                <a:solidFill>
                  <a:schemeClr val="accent3">
                    <a:lumMod val="25000"/>
                  </a:schemeClr>
                </a:solidFill>
                <a:latin typeface="Abadi"/>
              </a:rPr>
              <a:t> of completed data wrangling</a:t>
            </a:r>
            <a:endParaRPr b="0" lang="en-US" sz="1600" spc="-1" strike="noStrike">
              <a:solidFill>
                <a:srgbClr val="000000"/>
              </a:solidFill>
              <a:latin typeface="Arial"/>
            </a:endParaRPr>
          </a:p>
        </p:txBody>
      </p:sp>
      <p:sp>
        <p:nvSpPr>
          <p:cNvPr id="2" name="PlaceHolder 1"/>
          <p:cNvSpPr>
            <a:spLocks noGrp="1"/>
          </p:cNvSpPr>
          <p:nvPr>
            <p:ph type="sldNum" idx="1"/>
          </p:nvPr>
        </p:nvSpPr>
        <p:spPr/>
        <p:txBody>
          <a:bodyPr/>
          <a:p>
            <a:fld id="{91EF3429-0A84-47DE-AAAE-F8E743493CCE}" type="slidenum">
              <a:t>10</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0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EDA with Data Visualization</a:t>
            </a:r>
            <a:endParaRPr b="0" lang="en-US" sz="4000" spc="-1" strike="noStrike">
              <a:solidFill>
                <a:srgbClr val="000000"/>
              </a:solidFill>
              <a:latin typeface="Arial"/>
            </a:endParaRPr>
          </a:p>
        </p:txBody>
      </p:sp>
      <p:sp>
        <p:nvSpPr>
          <p:cNvPr id="102" name=""/>
          <p:cNvSpPr txBox="1"/>
          <p:nvPr/>
        </p:nvSpPr>
        <p:spPr>
          <a:xfrm>
            <a:off x="5581800" y="6452640"/>
            <a:ext cx="9096120" cy="471960"/>
          </a:xfrm>
          <a:prstGeom prst="rect">
            <a:avLst/>
          </a:prstGeom>
          <a:noFill/>
          <a:ln w="0">
            <a:noFill/>
          </a:ln>
        </p:spPr>
        <p:txBody>
          <a:bodyPr lIns="90000" rIns="90000" tIns="45000" bIns="45000" anchor="t">
            <a:noAutofit/>
          </a:bodyPr>
          <a:p>
            <a:r>
              <a:rPr b="1" i="1" lang="en-US" sz="1500" spc="-1" strike="noStrike" u="sng">
                <a:solidFill>
                  <a:schemeClr val="accent3">
                    <a:lumMod val="25000"/>
                  </a:schemeClr>
                </a:solidFill>
                <a:uFillTx/>
                <a:latin typeface="Abadi"/>
                <a:hlinkClick r:id="rId2"/>
              </a:rPr>
              <a:t>GitHub URL</a:t>
            </a:r>
            <a:r>
              <a:rPr b="0" lang="en-US" sz="1500" spc="-1" strike="noStrike">
                <a:solidFill>
                  <a:schemeClr val="accent3">
                    <a:lumMod val="25000"/>
                  </a:schemeClr>
                </a:solidFill>
                <a:latin typeface="Abadi"/>
              </a:rPr>
              <a:t> of completed EDA with data visualization notebook</a:t>
            </a:r>
            <a:endParaRPr b="0" lang="en-US" sz="1500" spc="-1" strike="noStrike">
              <a:solidFill>
                <a:srgbClr val="000000"/>
              </a:solidFill>
              <a:latin typeface="Arial"/>
            </a:endParaRPr>
          </a:p>
        </p:txBody>
      </p:sp>
      <p:pic>
        <p:nvPicPr>
          <p:cNvPr id="103" name="" descr=""/>
          <p:cNvPicPr/>
          <p:nvPr/>
        </p:nvPicPr>
        <p:blipFill>
          <a:blip r:embed="rId3"/>
          <a:stretch/>
        </p:blipFill>
        <p:spPr>
          <a:xfrm>
            <a:off x="762480" y="1806120"/>
            <a:ext cx="9295920" cy="4466880"/>
          </a:xfrm>
          <a:prstGeom prst="rect">
            <a:avLst/>
          </a:prstGeom>
          <a:ln w="0">
            <a:noFill/>
          </a:ln>
        </p:spPr>
      </p:pic>
      <p:sp>
        <p:nvSpPr>
          <p:cNvPr id="2" name="PlaceHolder 1"/>
          <p:cNvSpPr>
            <a:spLocks noGrp="1"/>
          </p:cNvSpPr>
          <p:nvPr>
            <p:ph type="sldNum" idx="1"/>
          </p:nvPr>
        </p:nvSpPr>
        <p:spPr/>
        <p:txBody>
          <a:bodyPr/>
          <a:p>
            <a:fld id="{9F870E41-72D6-42A2-8CF4-8705A16C0D86}" type="slidenum">
              <a:t>11</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04"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EDA with SQL</a:t>
            </a:r>
            <a:endParaRPr b="0" lang="en-US" sz="4000" spc="-1" strike="noStrike">
              <a:solidFill>
                <a:srgbClr val="000000"/>
              </a:solidFill>
              <a:latin typeface="Arial"/>
            </a:endParaRPr>
          </a:p>
        </p:txBody>
      </p:sp>
      <p:sp>
        <p:nvSpPr>
          <p:cNvPr id="105" name=""/>
          <p:cNvSpPr txBox="1"/>
          <p:nvPr/>
        </p:nvSpPr>
        <p:spPr>
          <a:xfrm>
            <a:off x="6549840" y="6386040"/>
            <a:ext cx="7334280" cy="471960"/>
          </a:xfrm>
          <a:prstGeom prst="rect">
            <a:avLst/>
          </a:prstGeom>
          <a:noFill/>
          <a:ln w="0">
            <a:noFill/>
          </a:ln>
        </p:spPr>
        <p:txBody>
          <a:bodyPr lIns="90000" rIns="90000" tIns="45000" bIns="45000" anchor="t">
            <a:noAutofit/>
          </a:bodyPr>
          <a:p>
            <a:r>
              <a:rPr b="1" i="1" lang="en-US" sz="1600" spc="-1" strike="noStrike" u="sng">
                <a:solidFill>
                  <a:schemeClr val="accent3">
                    <a:lumMod val="25000"/>
                  </a:schemeClr>
                </a:solidFill>
                <a:uFillTx/>
                <a:latin typeface="Abadi"/>
                <a:hlinkClick r:id="rId2"/>
              </a:rPr>
              <a:t>GitHub URL</a:t>
            </a:r>
            <a:r>
              <a:rPr b="0" lang="en-US" sz="1600" spc="-1" strike="noStrike">
                <a:solidFill>
                  <a:schemeClr val="accent3">
                    <a:lumMod val="25000"/>
                  </a:schemeClr>
                </a:solidFill>
                <a:latin typeface="Abadi"/>
              </a:rPr>
              <a:t> of completed EDA with SQL notebook</a:t>
            </a:r>
            <a:endParaRPr b="0" lang="en-US" sz="1600" spc="-1" strike="noStrike">
              <a:solidFill>
                <a:srgbClr val="000000"/>
              </a:solidFill>
              <a:latin typeface="Arial"/>
            </a:endParaRPr>
          </a:p>
        </p:txBody>
      </p:sp>
      <p:sp>
        <p:nvSpPr>
          <p:cNvPr id="106" name=""/>
          <p:cNvSpPr txBox="1"/>
          <p:nvPr/>
        </p:nvSpPr>
        <p:spPr>
          <a:xfrm>
            <a:off x="618120" y="1281960"/>
            <a:ext cx="11040480" cy="6745320"/>
          </a:xfrm>
          <a:prstGeom prst="rect">
            <a:avLst/>
          </a:prstGeom>
          <a:noFill/>
          <a:ln w="0">
            <a:noFill/>
          </a:ln>
        </p:spPr>
        <p:txBody>
          <a:bodyPr lIns="90000" rIns="90000" tIns="45000" bIns="45000" anchor="t">
            <a:noAutofit/>
          </a:bodyPr>
          <a:p>
            <a:pPr marL="216000" indent="-216000">
              <a:buClr>
                <a:srgbClr val="000000"/>
              </a:buClr>
              <a:buSzPct val="45000"/>
              <a:buFont typeface="Wingdings" charset="2"/>
              <a:buChar char=""/>
            </a:pPr>
            <a:r>
              <a:rPr b="0" lang="en-US" sz="1800" spc="-1" strike="noStrike">
                <a:solidFill>
                  <a:srgbClr val="000000"/>
                </a:solidFill>
                <a:latin typeface="Arial"/>
              </a:rPr>
              <a:t>Displayed unique launch site names (SELECT DISTINCT "Launch_Site")</a:t>
            </a:r>
            <a:endParaRPr b="0" lang="en-US" sz="1800" spc="-1" strike="noStrike">
              <a:solidFill>
                <a:srgbClr val="000000"/>
              </a:solidFill>
              <a:latin typeface="Arial"/>
            </a:endParaRPr>
          </a:p>
          <a:p>
            <a:pPr marL="216000" indent="-216000">
              <a:buClr>
                <a:srgbClr val="000000"/>
              </a:buClr>
              <a:buSzPct val="45000"/>
              <a:buFont typeface="Wingdings" charset="2"/>
              <a:buChar char=""/>
            </a:pPr>
            <a:r>
              <a:rPr b="0" lang="en-US" sz="1800" spc="-1" strike="noStrike">
                <a:solidFill>
                  <a:srgbClr val="000000"/>
                </a:solidFill>
                <a:latin typeface="Arial"/>
              </a:rPr>
              <a:t>Selected 5 records where launch sites start with 'CCA' (WHERE "Launch_Site" LIKE 'CCA%' LIMIT 5)</a:t>
            </a:r>
            <a:endParaRPr b="0" lang="en-US" sz="1800" spc="-1" strike="noStrike">
              <a:solidFill>
                <a:srgbClr val="000000"/>
              </a:solidFill>
              <a:latin typeface="Arial"/>
            </a:endParaRPr>
          </a:p>
          <a:p>
            <a:pPr marL="216000" indent="-216000">
              <a:buClr>
                <a:srgbClr val="000000"/>
              </a:buClr>
              <a:buSzPct val="45000"/>
              <a:buFont typeface="Wingdings" charset="2"/>
              <a:buChar char=""/>
            </a:pPr>
            <a:r>
              <a:rPr b="0" lang="en-US" sz="1800" spc="-1" strike="noStrike">
                <a:solidFill>
                  <a:srgbClr val="000000"/>
                </a:solidFill>
                <a:latin typeface="Arial"/>
              </a:rPr>
              <a:t>Summed payload mass for NASA (CRS) launches (SUM("PAYLOAD_MASS__KG_") WHERE "Customer" LIKE '%NASA (CRS)%')</a:t>
            </a:r>
            <a:endParaRPr b="0" lang="en-US" sz="1800" spc="-1" strike="noStrike">
              <a:solidFill>
                <a:srgbClr val="000000"/>
              </a:solidFill>
              <a:latin typeface="Arial"/>
            </a:endParaRPr>
          </a:p>
          <a:p>
            <a:pPr marL="216000" indent="-216000">
              <a:buClr>
                <a:srgbClr val="000000"/>
              </a:buClr>
              <a:buSzPct val="45000"/>
              <a:buFont typeface="Wingdings" charset="2"/>
              <a:buChar char=""/>
            </a:pPr>
            <a:r>
              <a:rPr b="0" lang="en-US" sz="1800" spc="-1" strike="noStrike">
                <a:solidFill>
                  <a:srgbClr val="000000"/>
                </a:solidFill>
                <a:latin typeface="Arial"/>
              </a:rPr>
              <a:t>Calculated average payload mass for booster version F9 v1.1 (AVG("PAYLOAD_MASS__KG_") WHERE "Booster_Version" = 'F9 v1.1')</a:t>
            </a:r>
            <a:endParaRPr b="0" lang="en-US" sz="1800" spc="-1" strike="noStrike">
              <a:solidFill>
                <a:srgbClr val="000000"/>
              </a:solidFill>
              <a:latin typeface="Arial"/>
            </a:endParaRPr>
          </a:p>
          <a:p>
            <a:pPr marL="216000" indent="-216000">
              <a:buClr>
                <a:srgbClr val="000000"/>
              </a:buClr>
              <a:buSzPct val="45000"/>
              <a:buFont typeface="Wingdings" charset="2"/>
              <a:buChar char=""/>
            </a:pPr>
            <a:r>
              <a:rPr b="0" lang="en-US" sz="1800" spc="-1" strike="noStrike">
                <a:solidFill>
                  <a:srgbClr val="000000"/>
                </a:solidFill>
                <a:latin typeface="Arial"/>
              </a:rPr>
              <a:t>Found date of first successful ground pad landing (MIN("Date") WHERE "Landing_Outcome" = 'Success (ground pad)')</a:t>
            </a:r>
            <a:endParaRPr b="0" lang="en-US" sz="1800" spc="-1" strike="noStrike">
              <a:solidFill>
                <a:srgbClr val="000000"/>
              </a:solidFill>
              <a:latin typeface="Arial"/>
            </a:endParaRPr>
          </a:p>
          <a:p>
            <a:pPr marL="216000" indent="-216000">
              <a:buClr>
                <a:srgbClr val="000000"/>
              </a:buClr>
              <a:buSzPct val="45000"/>
              <a:buFont typeface="Wingdings" charset="2"/>
              <a:buChar char=""/>
            </a:pPr>
            <a:r>
              <a:rPr b="0" lang="en-US" sz="1800" spc="-1" strike="noStrike">
                <a:solidFill>
                  <a:srgbClr val="000000"/>
                </a:solidFill>
                <a:latin typeface="Arial"/>
              </a:rPr>
              <a:t>Listed boosters with success on drone ship and payload mass between 4000 and 6000 kg (WHERE "Landing_Outcome" = 'Success (drone ship)' AND "PAYLOAD_MASS__KG_" &gt; 4000 AND "PAYLOAD_MASS__KG_" &lt; 6000)</a:t>
            </a:r>
            <a:endParaRPr b="0" lang="en-US" sz="1800" spc="-1" strike="noStrike">
              <a:solidFill>
                <a:srgbClr val="000000"/>
              </a:solidFill>
              <a:latin typeface="Arial"/>
            </a:endParaRPr>
          </a:p>
          <a:p>
            <a:pPr marL="216000" indent="-216000">
              <a:buClr>
                <a:srgbClr val="000000"/>
              </a:buClr>
              <a:buSzPct val="45000"/>
              <a:buFont typeface="Wingdings" charset="2"/>
              <a:buChar char=""/>
            </a:pPr>
            <a:r>
              <a:rPr b="0" lang="en-US" sz="1800" spc="-1" strike="noStrike">
                <a:solidFill>
                  <a:srgbClr val="000000"/>
                </a:solidFill>
                <a:latin typeface="Arial"/>
              </a:rPr>
              <a:t>Counted total number of successful and failed mission outcomes (COUNT(*) GROUP BY "Mission_Outcome")</a:t>
            </a:r>
            <a:endParaRPr b="0" lang="en-US" sz="1800" spc="-1" strike="noStrike">
              <a:solidFill>
                <a:srgbClr val="000000"/>
              </a:solidFill>
              <a:latin typeface="Arial"/>
            </a:endParaRPr>
          </a:p>
          <a:p>
            <a:pPr marL="216000" indent="-216000">
              <a:buClr>
                <a:srgbClr val="000000"/>
              </a:buClr>
              <a:buSzPct val="45000"/>
              <a:buFont typeface="Wingdings" charset="2"/>
              <a:buChar char=""/>
            </a:pPr>
            <a:r>
              <a:rPr b="0" lang="en-US" sz="1800" spc="-1" strike="noStrike">
                <a:solidFill>
                  <a:srgbClr val="000000"/>
                </a:solidFill>
                <a:latin typeface="Arial"/>
              </a:rPr>
              <a:t>Identified booster_versions that carried the maximum payload mass (WHERE "PAYLOAD_MASS__KG_" = (SELECT MAX("PAYLOAD_MASS__KG_")))</a:t>
            </a:r>
            <a:endParaRPr b="0" lang="en-US" sz="1800" spc="-1" strike="noStrike">
              <a:solidFill>
                <a:srgbClr val="000000"/>
              </a:solidFill>
              <a:latin typeface="Arial"/>
            </a:endParaRPr>
          </a:p>
          <a:p>
            <a:pPr marL="216000" indent="-216000">
              <a:buClr>
                <a:srgbClr val="000000"/>
              </a:buClr>
              <a:buSzPct val="45000"/>
              <a:buFont typeface="Wingdings" charset="2"/>
              <a:buChar char=""/>
            </a:pPr>
            <a:r>
              <a:rPr b="0" lang="en-US" sz="1800" spc="-1" strike="noStrike">
                <a:solidFill>
                  <a:srgbClr val="000000"/>
                </a:solidFill>
                <a:latin typeface="Arial"/>
              </a:rPr>
              <a:t>Listed records for 2015 with failure landing outcomes on drone ship, including month, booster version, and launch site (WHERE substr("Date", 0, 5) = '2015' AND "Landing_Outcome" = 'Failure (drone ship)')</a:t>
            </a:r>
            <a:endParaRPr b="0" lang="en-US" sz="1800" spc="-1" strike="noStrike">
              <a:solidFill>
                <a:srgbClr val="000000"/>
              </a:solidFill>
              <a:latin typeface="Arial"/>
            </a:endParaRPr>
          </a:p>
          <a:p>
            <a:pPr marL="216000" indent="-216000">
              <a:buClr>
                <a:srgbClr val="000000"/>
              </a:buClr>
              <a:buSzPct val="45000"/>
              <a:buFont typeface="Wingdings" charset="2"/>
              <a:buChar char=""/>
            </a:pPr>
            <a:r>
              <a:rPr b="0" lang="en-US" sz="1800" spc="-1" strike="noStrike">
                <a:solidFill>
                  <a:srgbClr val="000000"/>
                </a:solidFill>
                <a:latin typeface="Arial"/>
              </a:rPr>
              <a:t>Ranked landing outcome counts between two dates in descending order (COUNT(*) GROUP BY "Landing_Outcome" WHERE "Date" &gt;= '2010-06-04' AND "Date" &lt;= '2017-03-20' ORDER BY outcome_count DESC)</a:t>
            </a:r>
            <a:endParaRPr b="0" lang="en-US" sz="1800" spc="-1" strike="noStrike">
              <a:solidFill>
                <a:srgbClr val="000000"/>
              </a:solidFill>
              <a:latin typeface="Arial"/>
            </a:endParaRPr>
          </a:p>
          <a:p>
            <a:endParaRPr b="0" lang="en-US" sz="1800" spc="-1" strike="noStrike">
              <a:solidFill>
                <a:srgbClr val="000000"/>
              </a:solidFill>
              <a:latin typeface="Arial"/>
            </a:endParaRPr>
          </a:p>
          <a:p>
            <a:endParaRPr b="0" lang="en-US" sz="1800" spc="-1" strike="noStrike">
              <a:solidFill>
                <a:srgbClr val="000000"/>
              </a:solidFill>
              <a:latin typeface="Arial"/>
            </a:endParaRPr>
          </a:p>
          <a:p>
            <a:endParaRPr b="0" lang="en-US" sz="1800" spc="-1" strike="noStrike">
              <a:solidFill>
                <a:srgbClr val="000000"/>
              </a:solidFill>
              <a:latin typeface="Arial"/>
            </a:endParaRPr>
          </a:p>
          <a:p>
            <a:endParaRPr b="0" lang="en-US" sz="1800" spc="-1" strike="noStrike">
              <a:solidFill>
                <a:srgbClr val="000000"/>
              </a:solidFill>
              <a:latin typeface="Arial"/>
            </a:endParaRPr>
          </a:p>
        </p:txBody>
      </p:sp>
      <p:sp>
        <p:nvSpPr>
          <p:cNvPr id="2" name="PlaceHolder 1"/>
          <p:cNvSpPr>
            <a:spLocks noGrp="1"/>
          </p:cNvSpPr>
          <p:nvPr>
            <p:ph type="sldNum" idx="1"/>
          </p:nvPr>
        </p:nvSpPr>
        <p:spPr/>
        <p:txBody>
          <a:bodyPr/>
          <a:p>
            <a:fld id="{747F6F6D-AD54-4B2E-9949-2F204F450B20}" type="slidenum">
              <a:t>12</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07" name="PlaceHolder 1"/>
          <p:cNvSpPr>
            <a:spLocks noGrp="1"/>
          </p:cNvSpPr>
          <p:nvPr>
            <p:ph/>
          </p:nvPr>
        </p:nvSpPr>
        <p:spPr>
          <a:xfrm>
            <a:off x="730080" y="1586880"/>
            <a:ext cx="10515240" cy="4350960"/>
          </a:xfrm>
          <a:prstGeom prst="rect">
            <a:avLst/>
          </a:prstGeom>
          <a:noFill/>
          <a:ln w="0">
            <a:noFill/>
          </a:ln>
        </p:spPr>
        <p:txBody>
          <a:bodyPr lIns="90000" rIns="90000" tIns="45000" bIns="45000" anchor="t">
            <a:normAutofit fontScale="43033" lnSpcReduction="10000"/>
          </a:bodyPr>
          <a:p>
            <a:pPr marL="432000" indent="-324000" defTabSz="914400">
              <a:lnSpc>
                <a:spcPct val="100000"/>
              </a:lnSpc>
              <a:spcBef>
                <a:spcPts val="1191"/>
              </a:spcBef>
              <a:spcAft>
                <a:spcPts val="992"/>
              </a:spcAft>
              <a:buClr>
                <a:srgbClr val="292929"/>
              </a:buClr>
              <a:buFont typeface="Wingdings" charset="2"/>
              <a:buChar char=""/>
            </a:pPr>
            <a:r>
              <a:rPr b="0" lang="en-US" sz="3600" spc="-1" strike="noStrike">
                <a:solidFill>
                  <a:schemeClr val="accent3">
                    <a:lumMod val="25000"/>
                  </a:schemeClr>
                </a:solidFill>
                <a:latin typeface="Abadi"/>
              </a:rPr>
              <a:t>Markers: Added to indicate the exact geographic locations of all SpaceX launch sites.</a:t>
            </a:r>
            <a:endParaRPr b="0" lang="en-US" sz="3600" spc="-1" strike="noStrike">
              <a:solidFill>
                <a:schemeClr val="dk1"/>
              </a:solidFill>
              <a:latin typeface="Calibri"/>
            </a:endParaRPr>
          </a:p>
          <a:p>
            <a:pPr marL="432000" indent="-324000" defTabSz="914400">
              <a:lnSpc>
                <a:spcPct val="100000"/>
              </a:lnSpc>
              <a:spcBef>
                <a:spcPts val="1191"/>
              </a:spcBef>
              <a:spcAft>
                <a:spcPts val="992"/>
              </a:spcAft>
              <a:buClr>
                <a:srgbClr val="292929"/>
              </a:buClr>
              <a:buFont typeface="Wingdings" charset="2"/>
              <a:buChar char=""/>
            </a:pPr>
            <a:r>
              <a:rPr b="0" lang="en-US" sz="3600" spc="-1" strike="noStrike">
                <a:solidFill>
                  <a:schemeClr val="accent3">
                    <a:lumMod val="25000"/>
                  </a:schemeClr>
                </a:solidFill>
                <a:latin typeface="Abadi"/>
              </a:rPr>
              <a:t>Purpose: Visually identify and compare launch site positions on the map.</a:t>
            </a:r>
            <a:endParaRPr b="0" lang="en-US" sz="3600" spc="-1" strike="noStrike">
              <a:solidFill>
                <a:schemeClr val="dk1"/>
              </a:solidFill>
              <a:latin typeface="Calibri"/>
            </a:endParaRPr>
          </a:p>
          <a:p>
            <a:pPr marL="432000" indent="-324000" defTabSz="914400">
              <a:lnSpc>
                <a:spcPct val="100000"/>
              </a:lnSpc>
              <a:spcBef>
                <a:spcPts val="1191"/>
              </a:spcBef>
              <a:spcAft>
                <a:spcPts val="992"/>
              </a:spcAft>
              <a:buClr>
                <a:srgbClr val="292929"/>
              </a:buClr>
              <a:buFont typeface="Wingdings" charset="2"/>
              <a:buChar char=""/>
            </a:pPr>
            <a:r>
              <a:rPr b="0" lang="en-US" sz="3600" spc="-1" strike="noStrike">
                <a:solidFill>
                  <a:schemeClr val="accent3">
                    <a:lumMod val="25000"/>
                  </a:schemeClr>
                </a:solidFill>
                <a:latin typeface="Abadi"/>
              </a:rPr>
              <a:t>Circle Markers: Used to highlight individual launches and distinguish between successful and failed launches (often colored differently). Purpose: Show launch outcomes at each site and provide an at-a-glance comparison of performance.</a:t>
            </a:r>
            <a:endParaRPr b="0" lang="en-US" sz="3600" spc="-1" strike="noStrike">
              <a:solidFill>
                <a:schemeClr val="dk1"/>
              </a:solidFill>
              <a:latin typeface="Calibri"/>
            </a:endParaRPr>
          </a:p>
          <a:p>
            <a:pPr marL="432000" indent="-324000" defTabSz="914400">
              <a:lnSpc>
                <a:spcPct val="100000"/>
              </a:lnSpc>
              <a:spcBef>
                <a:spcPts val="1191"/>
              </a:spcBef>
              <a:spcAft>
                <a:spcPts val="992"/>
              </a:spcAft>
              <a:buClr>
                <a:srgbClr val="292929"/>
              </a:buClr>
              <a:buFont typeface="Wingdings" charset="2"/>
              <a:buChar char=""/>
            </a:pPr>
            <a:r>
              <a:rPr b="0" lang="en-US" sz="3600" spc="-1" strike="noStrike">
                <a:solidFill>
                  <a:schemeClr val="accent3">
                    <a:lumMod val="25000"/>
                  </a:schemeClr>
                </a:solidFill>
                <a:latin typeface="Abadi"/>
              </a:rPr>
              <a:t>Lines (Polylines/Distance): Drawn between launch sites and relevant geographical points (e.g., nearest cities, ocean, or landing zones). Purpose: Visualize distances, routes, and spatial relationships that might affect launch logistics or outcomes.</a:t>
            </a:r>
            <a:endParaRPr b="0" lang="en-US" sz="3600" spc="-1" strike="noStrike">
              <a:solidFill>
                <a:schemeClr val="dk1"/>
              </a:solidFill>
              <a:latin typeface="Calibri"/>
            </a:endParaRPr>
          </a:p>
          <a:p>
            <a:pPr marL="432000" indent="-324000" defTabSz="914400">
              <a:lnSpc>
                <a:spcPct val="100000"/>
              </a:lnSpc>
              <a:spcBef>
                <a:spcPts val="1191"/>
              </a:spcBef>
              <a:spcAft>
                <a:spcPts val="992"/>
              </a:spcAft>
              <a:buClr>
                <a:srgbClr val="292929"/>
              </a:buClr>
              <a:buFont typeface="Wingdings" charset="2"/>
              <a:buChar char=""/>
            </a:pPr>
            <a:r>
              <a:rPr b="0" lang="en-US" sz="3600" spc="-1" strike="noStrike">
                <a:solidFill>
                  <a:schemeClr val="accent3">
                    <a:lumMod val="25000"/>
                  </a:schemeClr>
                </a:solidFill>
                <a:latin typeface="Abadi"/>
              </a:rPr>
              <a:t>These folium objects were added to enable interactive geographic analysis, allowing users to:</a:t>
            </a:r>
            <a:endParaRPr b="0" lang="en-US" sz="3600" spc="-1" strike="noStrike">
              <a:solidFill>
                <a:schemeClr val="dk1"/>
              </a:solidFill>
              <a:latin typeface="Calibri"/>
            </a:endParaRPr>
          </a:p>
          <a:p>
            <a:pPr marL="432000" indent="-324000" defTabSz="914400">
              <a:lnSpc>
                <a:spcPct val="100000"/>
              </a:lnSpc>
              <a:spcBef>
                <a:spcPts val="1191"/>
              </a:spcBef>
              <a:spcAft>
                <a:spcPts val="992"/>
              </a:spcAft>
              <a:buClr>
                <a:srgbClr val="292929"/>
              </a:buClr>
              <a:buFont typeface="Wingdings" charset="2"/>
              <a:buChar char=""/>
            </a:pPr>
            <a:r>
              <a:rPr b="0" lang="en-US" sz="3600" spc="-1" strike="noStrike">
                <a:solidFill>
                  <a:schemeClr val="accent3">
                    <a:lumMod val="25000"/>
                  </a:schemeClr>
                </a:solidFill>
                <a:latin typeface="Abadi"/>
              </a:rPr>
              <a:t>Locate launch sites and their surroundings</a:t>
            </a:r>
            <a:endParaRPr b="0" lang="en-US" sz="3600" spc="-1" strike="noStrike">
              <a:solidFill>
                <a:schemeClr val="dk1"/>
              </a:solidFill>
              <a:latin typeface="Calibri"/>
            </a:endParaRPr>
          </a:p>
          <a:p>
            <a:pPr marL="432000" indent="-324000" defTabSz="914400">
              <a:lnSpc>
                <a:spcPct val="100000"/>
              </a:lnSpc>
              <a:spcBef>
                <a:spcPts val="1191"/>
              </a:spcBef>
              <a:spcAft>
                <a:spcPts val="992"/>
              </a:spcAft>
              <a:buClr>
                <a:srgbClr val="292929"/>
              </a:buClr>
              <a:buFont typeface="Wingdings" charset="2"/>
              <a:buChar char=""/>
            </a:pPr>
            <a:r>
              <a:rPr b="0" lang="en-US" sz="3600" spc="-1" strike="noStrike">
                <a:solidFill>
                  <a:schemeClr val="accent3">
                    <a:lumMod val="25000"/>
                  </a:schemeClr>
                </a:solidFill>
                <a:latin typeface="Abadi"/>
              </a:rPr>
              <a:t>Assess launch success distribution</a:t>
            </a:r>
            <a:endParaRPr b="0" lang="en-US" sz="3600" spc="-1" strike="noStrike">
              <a:solidFill>
                <a:schemeClr val="dk1"/>
              </a:solidFill>
              <a:latin typeface="Calibri"/>
            </a:endParaRPr>
          </a:p>
          <a:p>
            <a:pPr marL="432000" indent="-324000" defTabSz="914400">
              <a:lnSpc>
                <a:spcPct val="100000"/>
              </a:lnSpc>
              <a:spcBef>
                <a:spcPts val="1191"/>
              </a:spcBef>
              <a:spcAft>
                <a:spcPts val="992"/>
              </a:spcAft>
              <a:buClr>
                <a:srgbClr val="292929"/>
              </a:buClr>
              <a:buFont typeface="Wingdings" charset="2"/>
              <a:buChar char=""/>
            </a:pPr>
            <a:r>
              <a:rPr b="0" lang="en-US" sz="3600" spc="-1" strike="noStrike">
                <a:solidFill>
                  <a:schemeClr val="accent3">
                    <a:lumMod val="25000"/>
                  </a:schemeClr>
                </a:solidFill>
                <a:latin typeface="Abadi"/>
              </a:rPr>
              <a:t>Understand spatial factors affecting missions</a:t>
            </a:r>
            <a:endParaRPr b="0" lang="en-US" sz="3600" spc="-1" strike="noStrike">
              <a:solidFill>
                <a:schemeClr val="dk1"/>
              </a:solidFill>
              <a:latin typeface="Calibri"/>
            </a:endParaRPr>
          </a:p>
          <a:p>
            <a:pPr indent="0" defTabSz="914400">
              <a:lnSpc>
                <a:spcPct val="100000"/>
              </a:lnSpc>
              <a:spcBef>
                <a:spcPts val="1191"/>
              </a:spcBef>
              <a:spcAft>
                <a:spcPts val="992"/>
              </a:spcAft>
              <a:buNone/>
            </a:pPr>
            <a:endParaRPr b="0" lang="en-US" sz="2200" spc="-1" strike="noStrike">
              <a:solidFill>
                <a:schemeClr val="dk1"/>
              </a:solidFill>
              <a:latin typeface="Calibri"/>
            </a:endParaRPr>
          </a:p>
          <a:p>
            <a:pPr indent="0" defTabSz="914400">
              <a:lnSpc>
                <a:spcPct val="100000"/>
              </a:lnSpc>
              <a:buNone/>
            </a:pPr>
            <a:endParaRPr b="0" lang="en-US" sz="1800" spc="-1" strike="noStrike">
              <a:solidFill>
                <a:schemeClr val="dk1"/>
              </a:solidFill>
              <a:latin typeface="Calibri"/>
            </a:endParaRPr>
          </a:p>
          <a:p>
            <a:pPr indent="0" defTabSz="914400">
              <a:lnSpc>
                <a:spcPct val="100000"/>
              </a:lnSpc>
              <a:buNone/>
            </a:pPr>
            <a:endParaRPr b="0" lang="en-US" sz="1800" spc="-1" strike="noStrike">
              <a:solidFill>
                <a:schemeClr val="dk1"/>
              </a:solidFill>
              <a:latin typeface="Calibri"/>
            </a:endParaRPr>
          </a:p>
        </p:txBody>
      </p:sp>
      <p:sp>
        <p:nvSpPr>
          <p:cNvPr id="10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85"/>
          </a:bodyPr>
          <a:p>
            <a:pPr defTabSz="914400">
              <a:lnSpc>
                <a:spcPct val="90000"/>
              </a:lnSpc>
            </a:pPr>
            <a:r>
              <a:rPr b="0" lang="en-US" sz="4000" spc="-1" strike="noStrike">
                <a:solidFill>
                  <a:srgbClr val="0b49cb"/>
                </a:solidFill>
                <a:latin typeface="Abadi"/>
                <a:ea typeface="IBM Plex Mono SemiBold"/>
              </a:rPr>
              <a:t>Build an Interactive Map with Folium</a:t>
            </a:r>
            <a:endParaRPr b="0" lang="en-US" sz="4000" spc="-1" strike="noStrike">
              <a:solidFill>
                <a:srgbClr val="000000"/>
              </a:solidFill>
              <a:latin typeface="Arial"/>
            </a:endParaRPr>
          </a:p>
        </p:txBody>
      </p:sp>
      <p:sp>
        <p:nvSpPr>
          <p:cNvPr id="109" name=""/>
          <p:cNvSpPr txBox="1"/>
          <p:nvPr/>
        </p:nvSpPr>
        <p:spPr>
          <a:xfrm>
            <a:off x="6172200" y="6400800"/>
            <a:ext cx="5867280" cy="712440"/>
          </a:xfrm>
          <a:prstGeom prst="rect">
            <a:avLst/>
          </a:prstGeom>
          <a:noFill/>
          <a:ln w="0">
            <a:noFill/>
          </a:ln>
        </p:spPr>
        <p:txBody>
          <a:bodyPr lIns="90000" rIns="90000" tIns="45000" bIns="45000" anchor="t">
            <a:noAutofit/>
          </a:bodyPr>
          <a:p>
            <a:r>
              <a:rPr b="1" i="1" lang="en-US" sz="1600" spc="-1" strike="noStrike" u="sng">
                <a:solidFill>
                  <a:schemeClr val="accent3">
                    <a:lumMod val="25000"/>
                  </a:schemeClr>
                </a:solidFill>
                <a:uFillTx/>
                <a:latin typeface="Abadi"/>
                <a:hlinkClick r:id="rId2"/>
              </a:rPr>
              <a:t>GitHub URL</a:t>
            </a:r>
            <a:r>
              <a:rPr b="0" lang="en-US" sz="1600" spc="-1" strike="noStrike">
                <a:solidFill>
                  <a:schemeClr val="accent3">
                    <a:lumMod val="25000"/>
                  </a:schemeClr>
                </a:solidFill>
                <a:latin typeface="Abadi"/>
              </a:rPr>
              <a:t> of completed interactive map with Folium map</a:t>
            </a:r>
            <a:endParaRPr b="0" lang="en-US" sz="1600" spc="-1" strike="noStrike">
              <a:solidFill>
                <a:srgbClr val="000000"/>
              </a:solidFill>
              <a:latin typeface="Arial"/>
            </a:endParaRPr>
          </a:p>
        </p:txBody>
      </p:sp>
      <p:sp>
        <p:nvSpPr>
          <p:cNvPr id="3" name="PlaceHolder 2"/>
          <p:cNvSpPr>
            <a:spLocks noGrp="1"/>
          </p:cNvSpPr>
          <p:nvPr>
            <p:ph type="sldNum" idx="1"/>
          </p:nvPr>
        </p:nvSpPr>
        <p:spPr/>
        <p:txBody>
          <a:bodyPr/>
          <a:p>
            <a:fld id="{8EDC394F-8948-4C6E-B9F5-7B084490CF45}" type="slidenum">
              <a:t>13</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10" name="PlaceHolder 1"/>
          <p:cNvSpPr>
            <a:spLocks noGrp="1"/>
          </p:cNvSpPr>
          <p:nvPr>
            <p:ph/>
          </p:nvPr>
        </p:nvSpPr>
        <p:spPr>
          <a:xfrm>
            <a:off x="770040" y="1825560"/>
            <a:ext cx="9745200" cy="4350960"/>
          </a:xfrm>
          <a:prstGeom prst="rect">
            <a:avLst/>
          </a:prstGeom>
          <a:noFill/>
          <a:ln w="0">
            <a:noFill/>
          </a:ln>
        </p:spPr>
        <p:txBody>
          <a:bodyPr lIns="91440" rIns="91440" tIns="45720" bIns="45720" anchor="t">
            <a:normAutofit fontScale="62222"/>
          </a:bodyPr>
          <a:p>
            <a:pPr indent="0" defTabSz="914400">
              <a:lnSpc>
                <a:spcPct val="100000"/>
              </a:lnSpc>
              <a:spcBef>
                <a:spcPts val="1400"/>
              </a:spcBef>
              <a:buNone/>
            </a:pPr>
            <a:r>
              <a:rPr b="0" lang="en-US" sz="2200" spc="-1" strike="noStrike">
                <a:solidFill>
                  <a:schemeClr val="accent3">
                    <a:lumMod val="25000"/>
                  </a:schemeClr>
                </a:solidFill>
                <a:latin typeface="Abadi"/>
              </a:rPr>
              <a:t>Components included:</a:t>
            </a:r>
            <a:endParaRPr b="0" lang="en-US" sz="2200" spc="-1" strike="noStrike">
              <a:solidFill>
                <a:schemeClr val="dk1"/>
              </a:solidFill>
              <a:latin typeface="Calibri"/>
              <a:ea typeface="Noto Sans CJK SC"/>
            </a:endParaRPr>
          </a:p>
          <a:p>
            <a:pPr indent="0" defTabSz="914400">
              <a:lnSpc>
                <a:spcPct val="100000"/>
              </a:lnSpc>
              <a:spcBef>
                <a:spcPts val="1400"/>
              </a:spcBef>
              <a:buNone/>
            </a:pPr>
            <a:r>
              <a:rPr b="1" lang="en-US" sz="2200" spc="-1" strike="noStrike">
                <a:solidFill>
                  <a:schemeClr val="accent3">
                    <a:lumMod val="25000"/>
                  </a:schemeClr>
                </a:solidFill>
                <a:latin typeface="Abadi"/>
              </a:rPr>
              <a:t>Pie chart</a:t>
            </a:r>
            <a:r>
              <a:rPr b="0" lang="en-US" sz="2200" spc="-1" strike="noStrike">
                <a:solidFill>
                  <a:schemeClr val="accent3">
                    <a:lumMod val="25000"/>
                  </a:schemeClr>
                </a:solidFill>
                <a:latin typeface="Abadi"/>
              </a:rPr>
              <a:t>: Success by site or per site </a:t>
            </a:r>
            <a:r>
              <a:rPr b="0" lang="en-US" sz="2200" spc="-1" strike="noStrike">
                <a:solidFill>
                  <a:schemeClr val="accent3">
                    <a:lumMod val="25000"/>
                  </a:schemeClr>
                </a:solidFill>
                <a:latin typeface="Abadi"/>
              </a:rPr>
              <a:t>(success vs. failure); enables site-level </a:t>
            </a:r>
            <a:r>
              <a:rPr b="0" lang="en-US" sz="2200" spc="-1" strike="noStrike">
                <a:solidFill>
                  <a:schemeClr val="accent3">
                    <a:lumMod val="25000"/>
                  </a:schemeClr>
                </a:solidFill>
                <a:latin typeface="Abadi"/>
              </a:rPr>
              <a:t>performance comparison. </a:t>
            </a:r>
            <a:endParaRPr b="0" lang="en-US" sz="2200" spc="-1" strike="noStrike">
              <a:solidFill>
                <a:schemeClr val="dk1"/>
              </a:solidFill>
              <a:latin typeface="Calibri"/>
              <a:ea typeface="Noto Sans CJK SC"/>
            </a:endParaRPr>
          </a:p>
          <a:p>
            <a:pPr indent="0" defTabSz="914400">
              <a:lnSpc>
                <a:spcPct val="100000"/>
              </a:lnSpc>
              <a:spcBef>
                <a:spcPts val="1400"/>
              </a:spcBef>
              <a:buNone/>
            </a:pPr>
            <a:r>
              <a:rPr b="0" i="1" lang="en-US" sz="2200" spc="-1" strike="noStrike">
                <a:solidFill>
                  <a:schemeClr val="accent3">
                    <a:lumMod val="25000"/>
                  </a:schemeClr>
                </a:solidFill>
                <a:latin typeface="Abadi"/>
                <a:ea typeface="Noto Sans CJK SC"/>
              </a:rPr>
              <a:t>Dropdown</a:t>
            </a:r>
            <a:r>
              <a:rPr b="0" lang="en-US" sz="2200" spc="-1" strike="noStrike">
                <a:solidFill>
                  <a:schemeClr val="accent3">
                    <a:lumMod val="25000"/>
                  </a:schemeClr>
                </a:solidFill>
                <a:latin typeface="Abadi"/>
                <a:ea typeface="Noto Sans CJK SC"/>
              </a:rPr>
              <a:t>: Select site; filters all plots for </a:t>
            </a:r>
            <a:r>
              <a:rPr b="0" lang="en-US" sz="2200" spc="-1" strike="noStrike">
                <a:solidFill>
                  <a:schemeClr val="accent3">
                    <a:lumMod val="25000"/>
                  </a:schemeClr>
                </a:solidFill>
                <a:latin typeface="Abadi"/>
                <a:ea typeface="Noto Sans CJK SC"/>
              </a:rPr>
              <a:t>focused analysis.</a:t>
            </a:r>
            <a:endParaRPr b="0" lang="en-US" sz="2200" spc="-1" strike="noStrike">
              <a:solidFill>
                <a:schemeClr val="dk1"/>
              </a:solidFill>
              <a:latin typeface="Calibri"/>
              <a:ea typeface="Noto Sans CJK SC"/>
            </a:endParaRPr>
          </a:p>
          <a:p>
            <a:pPr indent="0" defTabSz="914400">
              <a:lnSpc>
                <a:spcPct val="100000"/>
              </a:lnSpc>
              <a:spcBef>
                <a:spcPts val="1400"/>
              </a:spcBef>
              <a:buNone/>
            </a:pPr>
            <a:r>
              <a:rPr b="0" lang="en-US" sz="2200" spc="-1" strike="noStrike">
                <a:solidFill>
                  <a:schemeClr val="accent3">
                    <a:lumMod val="25000"/>
                  </a:schemeClr>
                </a:solidFill>
                <a:latin typeface="Abadi"/>
                <a:ea typeface="Noto Sans CJK SC"/>
              </a:rPr>
              <a:t>Ratlianle:</a:t>
            </a:r>
            <a:endParaRPr b="0" lang="en-US" sz="2200" spc="-1" strike="noStrike">
              <a:solidFill>
                <a:schemeClr val="dk1"/>
              </a:solidFill>
              <a:latin typeface="Calibri"/>
              <a:ea typeface="Noto Sans CJK SC"/>
            </a:endParaRPr>
          </a:p>
          <a:p>
            <a:pPr indent="0" defTabSz="914400">
              <a:lnSpc>
                <a:spcPct val="100000"/>
              </a:lnSpc>
              <a:spcBef>
                <a:spcPts val="1400"/>
              </a:spcBef>
              <a:buNone/>
            </a:pPr>
            <a:endParaRPr b="0" lang="en-US" sz="2200" spc="-1" strike="noStrike">
              <a:solidFill>
                <a:schemeClr val="dk1"/>
              </a:solidFill>
              <a:latin typeface="Calibri"/>
              <a:ea typeface="Noto Sans CJK SC"/>
            </a:endParaRPr>
          </a:p>
          <a:p>
            <a:pPr indent="0" defTabSz="914400">
              <a:lnSpc>
                <a:spcPct val="100000"/>
              </a:lnSpc>
              <a:spcBef>
                <a:spcPts val="1400"/>
              </a:spcBef>
              <a:buNone/>
            </a:pPr>
            <a:r>
              <a:rPr b="1" lang="en-US" sz="2200" spc="-1" strike="noStrike">
                <a:solidFill>
                  <a:schemeClr val="accent3">
                    <a:lumMod val="25000"/>
                  </a:schemeClr>
                </a:solidFill>
                <a:latin typeface="Abadi"/>
              </a:rPr>
              <a:t>Scatter plot</a:t>
            </a:r>
            <a:r>
              <a:rPr b="0" lang="en-US" sz="2200" spc="-1" strike="noStrike">
                <a:solidFill>
                  <a:schemeClr val="accent3">
                    <a:lumMod val="25000"/>
                  </a:schemeClr>
                </a:solidFill>
                <a:latin typeface="Abadi"/>
              </a:rPr>
              <a:t>: Payload vs. success, </a:t>
            </a:r>
            <a:r>
              <a:rPr b="0" lang="en-US" sz="2200" spc="-1" strike="noStrike">
                <a:solidFill>
                  <a:schemeClr val="accent3">
                    <a:lumMod val="25000"/>
                  </a:schemeClr>
                </a:solidFill>
                <a:latin typeface="Abadi"/>
              </a:rPr>
              <a:t>colored by booster; reveals payload-</a:t>
            </a:r>
            <a:r>
              <a:rPr b="0" lang="en-US" sz="2200" spc="-1" strike="noStrike">
                <a:solidFill>
                  <a:schemeClr val="accent3">
                    <a:lumMod val="25000"/>
                  </a:schemeClr>
                </a:solidFill>
                <a:latin typeface="Abadi"/>
              </a:rPr>
              <a:t>success trends.</a:t>
            </a:r>
            <a:endParaRPr b="0" lang="en-US" sz="2200" spc="-1" strike="noStrike">
              <a:solidFill>
                <a:schemeClr val="dk1"/>
              </a:solidFill>
              <a:latin typeface="Calibri"/>
              <a:ea typeface="Noto Sans CJK SC"/>
            </a:endParaRPr>
          </a:p>
          <a:p>
            <a:pPr indent="0" defTabSz="914400">
              <a:lnSpc>
                <a:spcPct val="100000"/>
              </a:lnSpc>
              <a:spcBef>
                <a:spcPts val="1400"/>
              </a:spcBef>
              <a:buNone/>
            </a:pPr>
            <a:r>
              <a:rPr b="0" lang="en-US" sz="2200" spc="-1" strike="noStrike">
                <a:solidFill>
                  <a:schemeClr val="accent3">
                    <a:lumMod val="25000"/>
                  </a:schemeClr>
                </a:solidFill>
                <a:latin typeface="Abadi"/>
              </a:rPr>
              <a:t> </a:t>
            </a:r>
            <a:r>
              <a:rPr b="0" i="1" lang="en-US" sz="2200" spc="-1" strike="noStrike">
                <a:solidFill>
                  <a:schemeClr val="accent3">
                    <a:lumMod val="25000"/>
                  </a:schemeClr>
                </a:solidFill>
                <a:latin typeface="Abadi"/>
              </a:rPr>
              <a:t>RangeSlider</a:t>
            </a:r>
            <a:r>
              <a:rPr b="0" lang="en-US" sz="2200" spc="-1" strike="noStrike">
                <a:solidFill>
                  <a:schemeClr val="accent3">
                    <a:lumMod val="25000"/>
                  </a:schemeClr>
                </a:solidFill>
                <a:latin typeface="Abadi"/>
              </a:rPr>
              <a:t>: Select payload range; </a:t>
            </a:r>
            <a:r>
              <a:rPr b="0" lang="en-US" sz="2200" spc="-1" strike="noStrike">
                <a:solidFill>
                  <a:schemeClr val="accent3">
                    <a:lumMod val="25000"/>
                  </a:schemeClr>
                </a:solidFill>
                <a:latin typeface="Abadi"/>
              </a:rPr>
              <a:t>refines scatter plot data.</a:t>
            </a:r>
            <a:endParaRPr b="0" lang="en-US" sz="2200" spc="-1" strike="noStrike">
              <a:solidFill>
                <a:schemeClr val="dk1"/>
              </a:solidFill>
              <a:latin typeface="Calibri"/>
              <a:ea typeface="Noto Sans CJK SC"/>
            </a:endParaRPr>
          </a:p>
          <a:p>
            <a:pPr indent="0" defTabSz="914400">
              <a:lnSpc>
                <a:spcPct val="100000"/>
              </a:lnSpc>
              <a:spcBef>
                <a:spcPts val="1400"/>
              </a:spcBef>
              <a:buNone/>
            </a:pPr>
            <a:endParaRPr b="0" lang="en-US" sz="2200" spc="-1" strike="noStrike">
              <a:solidFill>
                <a:schemeClr val="dk1"/>
              </a:solidFill>
              <a:latin typeface="Calibri"/>
              <a:ea typeface="Noto Sans CJK SC"/>
            </a:endParaRPr>
          </a:p>
          <a:p>
            <a:pPr indent="0" defTabSz="914400">
              <a:lnSpc>
                <a:spcPct val="100000"/>
              </a:lnSpc>
              <a:spcBef>
                <a:spcPts val="1400"/>
              </a:spcBef>
              <a:buNone/>
            </a:pPr>
            <a:r>
              <a:rPr b="0" lang="en-US" sz="2200" spc="-1" strike="noStrike">
                <a:solidFill>
                  <a:schemeClr val="accent3">
                    <a:lumMod val="25000"/>
                  </a:schemeClr>
                </a:solidFill>
                <a:latin typeface="Abadi"/>
              </a:rPr>
              <a:t>Why these compnents?</a:t>
            </a:r>
            <a:endParaRPr b="0" lang="en-US" sz="2200" spc="-1" strike="noStrike">
              <a:solidFill>
                <a:schemeClr val="dk1"/>
              </a:solidFill>
              <a:latin typeface="Calibri"/>
              <a:ea typeface="Noto Sans CJK SC"/>
            </a:endParaRPr>
          </a:p>
          <a:p>
            <a:pPr indent="0" defTabSz="914400">
              <a:lnSpc>
                <a:spcPct val="100000"/>
              </a:lnSpc>
              <a:spcBef>
                <a:spcPts val="1400"/>
              </a:spcBef>
              <a:buNone/>
            </a:pPr>
            <a:r>
              <a:rPr b="0" lang="en-US" sz="2200" spc="-1" strike="noStrike">
                <a:solidFill>
                  <a:schemeClr val="accent3">
                    <a:lumMod val="25000"/>
                  </a:schemeClr>
                </a:solidFill>
                <a:latin typeface="Abadi"/>
              </a:rPr>
              <a:t>- Pie chart and scatter plot: Key </a:t>
            </a:r>
            <a:r>
              <a:rPr b="0" lang="en-US" sz="2200" spc="-1" strike="noStrike">
                <a:solidFill>
                  <a:schemeClr val="accent3">
                    <a:lumMod val="25000"/>
                  </a:schemeClr>
                </a:solidFill>
                <a:latin typeface="Abadi"/>
              </a:rPr>
              <a:t>performance and technical </a:t>
            </a:r>
            <a:r>
              <a:rPr b="0" lang="en-US" sz="2200" spc="-1" strike="noStrike">
                <a:solidFill>
                  <a:schemeClr val="accent3">
                    <a:lumMod val="25000"/>
                  </a:schemeClr>
                </a:solidFill>
                <a:latin typeface="Abadi"/>
              </a:rPr>
              <a:t>relationships.</a:t>
            </a:r>
            <a:endParaRPr b="0" lang="en-US" sz="2200" spc="-1" strike="noStrike">
              <a:solidFill>
                <a:schemeClr val="dk1"/>
              </a:solidFill>
              <a:latin typeface="Calibri"/>
              <a:ea typeface="Noto Sans CJK SC"/>
            </a:endParaRPr>
          </a:p>
          <a:p>
            <a:pPr indent="0" defTabSz="914400">
              <a:lnSpc>
                <a:spcPct val="100000"/>
              </a:lnSpc>
              <a:spcBef>
                <a:spcPts val="1400"/>
              </a:spcBef>
              <a:buNone/>
            </a:pPr>
            <a:r>
              <a:rPr b="0" lang="en-US" sz="2200" spc="-1" strike="noStrike">
                <a:solidFill>
                  <a:schemeClr val="accent3">
                    <a:lumMod val="25000"/>
                  </a:schemeClr>
                </a:solidFill>
                <a:latin typeface="Abadi"/>
              </a:rPr>
              <a:t>- Dropdown and slider: Interactive, </a:t>
            </a:r>
            <a:r>
              <a:rPr b="0" lang="en-US" sz="2200" spc="-1" strike="noStrike">
                <a:solidFill>
                  <a:schemeClr val="accent3">
                    <a:lumMod val="25000"/>
                  </a:schemeClr>
                </a:solidFill>
                <a:latin typeface="Abadi"/>
              </a:rPr>
              <a:t>user-driven exploration.</a:t>
            </a:r>
            <a:endParaRPr b="0" lang="en-US" sz="2200" spc="-1" strike="noStrike">
              <a:solidFill>
                <a:schemeClr val="dk1"/>
              </a:solidFill>
              <a:latin typeface="Calibri"/>
              <a:ea typeface="Noto Sans CJK SC"/>
            </a:endParaRPr>
          </a:p>
          <a:p>
            <a:pPr indent="0" defTabSz="914400">
              <a:lnSpc>
                <a:spcPct val="100000"/>
              </a:lnSpc>
              <a:buNone/>
            </a:pPr>
            <a:endParaRPr b="0" lang="en-US" sz="1800" spc="-1" strike="noStrike">
              <a:solidFill>
                <a:schemeClr val="dk1"/>
              </a:solidFill>
              <a:latin typeface="Calibri"/>
              <a:ea typeface="Noto Sans CJK SC"/>
            </a:endParaRPr>
          </a:p>
        </p:txBody>
      </p:sp>
      <p:sp>
        <p:nvSpPr>
          <p:cNvPr id="11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Build a Dashboard with Plotly Dash</a:t>
            </a:r>
            <a:endParaRPr b="0" lang="en-US" sz="4000" spc="-1" strike="noStrike">
              <a:solidFill>
                <a:srgbClr val="000000"/>
              </a:solidFill>
              <a:latin typeface="Arial"/>
            </a:endParaRPr>
          </a:p>
        </p:txBody>
      </p:sp>
      <p:sp>
        <p:nvSpPr>
          <p:cNvPr id="112" name=""/>
          <p:cNvSpPr txBox="1"/>
          <p:nvPr/>
        </p:nvSpPr>
        <p:spPr>
          <a:xfrm>
            <a:off x="5943600" y="6386040"/>
            <a:ext cx="6182280" cy="471960"/>
          </a:xfrm>
          <a:prstGeom prst="rect">
            <a:avLst/>
          </a:prstGeom>
          <a:noFill/>
          <a:ln w="0">
            <a:noFill/>
          </a:ln>
        </p:spPr>
        <p:txBody>
          <a:bodyPr lIns="90000" rIns="90000" tIns="45000" bIns="45000" anchor="t">
            <a:noAutofit/>
          </a:bodyPr>
          <a:p>
            <a:r>
              <a:rPr b="0" lang="en-US" sz="1600" spc="-1" strike="noStrike">
                <a:solidFill>
                  <a:schemeClr val="accent3">
                    <a:lumMod val="25000"/>
                  </a:schemeClr>
                </a:solidFill>
                <a:latin typeface="Abadi"/>
                <a:hlinkClick r:id="rId2"/>
              </a:rPr>
              <a:t>GitHub URL</a:t>
            </a:r>
            <a:r>
              <a:rPr b="0" lang="en-US" sz="1600" spc="-1" strike="noStrike">
                <a:solidFill>
                  <a:schemeClr val="accent3">
                    <a:lumMod val="25000"/>
                  </a:schemeClr>
                </a:solidFill>
                <a:latin typeface="Abadi"/>
              </a:rPr>
              <a:t> of your completed Plotly Dash lab</a:t>
            </a:r>
            <a:endParaRPr b="0" lang="en-US" sz="1600" spc="-1" strike="noStrike">
              <a:solidFill>
                <a:srgbClr val="000000"/>
              </a:solidFill>
              <a:latin typeface="Arial"/>
            </a:endParaRPr>
          </a:p>
        </p:txBody>
      </p:sp>
      <p:sp>
        <p:nvSpPr>
          <p:cNvPr id="3" name="PlaceHolder 2"/>
          <p:cNvSpPr>
            <a:spLocks noGrp="1"/>
          </p:cNvSpPr>
          <p:nvPr>
            <p:ph type="sldNum" idx="1"/>
          </p:nvPr>
        </p:nvSpPr>
        <p:spPr/>
        <p:txBody>
          <a:bodyPr/>
          <a:p>
            <a:fld id="{6F0DCC04-CEAC-4CFC-A73D-3CB869D335B0}" type="slidenum">
              <a:t>14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13" name="PlaceHolder 1"/>
          <p:cNvSpPr>
            <a:spLocks noGrp="1"/>
          </p:cNvSpPr>
          <p:nvPr>
            <p:ph/>
          </p:nvPr>
        </p:nvSpPr>
        <p:spPr>
          <a:xfrm>
            <a:off x="770040" y="1825560"/>
            <a:ext cx="5859360" cy="4350960"/>
          </a:xfrm>
          <a:prstGeom prst="rect">
            <a:avLst/>
          </a:prstGeom>
          <a:noFill/>
          <a:ln w="0">
            <a:noFill/>
          </a:ln>
        </p:spPr>
        <p:txBody>
          <a:bodyPr lIns="90000" rIns="90000" tIns="45000" bIns="45000" anchor="t">
            <a:normAutofit fontScale="89999"/>
          </a:bodyPr>
          <a:p>
            <a:pPr indent="0" defTabSz="914400">
              <a:lnSpc>
                <a:spcPct val="100000"/>
              </a:lnSpc>
              <a:spcBef>
                <a:spcPts val="1400"/>
              </a:spcBef>
              <a:buNone/>
            </a:pPr>
            <a:r>
              <a:rPr b="1" lang="en-US" sz="2200" spc="-1" strike="noStrike">
                <a:solidFill>
                  <a:schemeClr val="accent3">
                    <a:lumMod val="25000"/>
                  </a:schemeClr>
                </a:solidFill>
                <a:latin typeface="Abadi"/>
              </a:rPr>
              <a:t>Process Outline</a:t>
            </a:r>
            <a:endParaRPr b="0" lang="en-US" sz="2200" spc="-1" strike="noStrike">
              <a:solidFill>
                <a:schemeClr val="dk1"/>
              </a:solidFill>
              <a:latin typeface="Calibri"/>
            </a:endParaRPr>
          </a:p>
          <a:p>
            <a:pPr indent="0" defTabSz="914400">
              <a:lnSpc>
                <a:spcPct val="100000"/>
              </a:lnSpc>
              <a:spcBef>
                <a:spcPts val="1400"/>
              </a:spcBef>
              <a:buNone/>
            </a:pPr>
            <a:r>
              <a:rPr b="0" lang="en-US" sz="2200" spc="-1" strike="noStrike">
                <a:solidFill>
                  <a:schemeClr val="accent3">
                    <a:lumMod val="25000"/>
                  </a:schemeClr>
                </a:solidFill>
                <a:latin typeface="Abadi"/>
              </a:rPr>
              <a:t>- Standardised input features for fair model comparison</a:t>
            </a:r>
            <a:endParaRPr b="0" lang="en-US" sz="2200" spc="-1" strike="noStrike">
              <a:solidFill>
                <a:schemeClr val="dk1"/>
              </a:solidFill>
              <a:latin typeface="Calibri"/>
            </a:endParaRPr>
          </a:p>
          <a:p>
            <a:pPr indent="0" defTabSz="914400">
              <a:lnSpc>
                <a:spcPct val="100000"/>
              </a:lnSpc>
              <a:spcBef>
                <a:spcPts val="1400"/>
              </a:spcBef>
              <a:buNone/>
            </a:pPr>
            <a:r>
              <a:rPr b="0" lang="en-US" sz="2200" spc="-1" strike="noStrike">
                <a:solidFill>
                  <a:schemeClr val="accent3">
                    <a:lumMod val="25000"/>
                  </a:schemeClr>
                </a:solidFill>
                <a:latin typeface="Abadi"/>
              </a:rPr>
              <a:t>- Split data to prevent overfitting and enable unbiased testing</a:t>
            </a:r>
            <a:endParaRPr b="0" lang="en-US" sz="2200" spc="-1" strike="noStrike">
              <a:solidFill>
                <a:schemeClr val="dk1"/>
              </a:solidFill>
              <a:latin typeface="Calibri"/>
            </a:endParaRPr>
          </a:p>
          <a:p>
            <a:pPr indent="0" defTabSz="914400">
              <a:lnSpc>
                <a:spcPct val="100000"/>
              </a:lnSpc>
              <a:spcBef>
                <a:spcPts val="1400"/>
              </a:spcBef>
              <a:buNone/>
            </a:pPr>
            <a:r>
              <a:rPr b="0" lang="en-US" sz="2200" spc="-1" strike="noStrike">
                <a:solidFill>
                  <a:schemeClr val="accent3">
                    <a:lumMod val="25000"/>
                  </a:schemeClr>
                </a:solidFill>
                <a:latin typeface="Abadi"/>
              </a:rPr>
              <a:t>- Used GridSearchCV to optimise model hyperparameters</a:t>
            </a:r>
            <a:endParaRPr b="0" lang="en-US" sz="2200" spc="-1" strike="noStrike">
              <a:solidFill>
                <a:schemeClr val="dk1"/>
              </a:solidFill>
              <a:latin typeface="Calibri"/>
            </a:endParaRPr>
          </a:p>
          <a:p>
            <a:pPr indent="0" defTabSz="914400">
              <a:lnSpc>
                <a:spcPct val="100000"/>
              </a:lnSpc>
              <a:spcBef>
                <a:spcPts val="1400"/>
              </a:spcBef>
              <a:buNone/>
            </a:pPr>
            <a:r>
              <a:rPr b="0" lang="en-US" sz="2200" spc="-1" strike="noStrike">
                <a:solidFill>
                  <a:schemeClr val="accent3">
                    <a:lumMod val="25000"/>
                  </a:schemeClr>
                </a:solidFill>
                <a:latin typeface="Abadi"/>
              </a:rPr>
              <a:t>- Assessed models using confusion matrix and test accuracy</a:t>
            </a:r>
            <a:endParaRPr b="0" lang="en-US" sz="2200" spc="-1" strike="noStrike">
              <a:solidFill>
                <a:schemeClr val="dk1"/>
              </a:solidFill>
              <a:latin typeface="Calibri"/>
            </a:endParaRPr>
          </a:p>
          <a:p>
            <a:pPr indent="0" defTabSz="914400">
              <a:lnSpc>
                <a:spcPct val="100000"/>
              </a:lnSpc>
              <a:spcBef>
                <a:spcPts val="1400"/>
              </a:spcBef>
              <a:buNone/>
            </a:pPr>
            <a:r>
              <a:rPr b="0" lang="en-US" sz="2200" spc="-1" strike="noStrike">
                <a:solidFill>
                  <a:schemeClr val="accent3">
                    <a:lumMod val="25000"/>
                  </a:schemeClr>
                </a:solidFill>
                <a:latin typeface="Abadi"/>
              </a:rPr>
              <a:t>- Selected the classifier with highest test performance for prediction</a:t>
            </a:r>
            <a:endParaRPr b="0" lang="en-US" sz="2200" spc="-1" strike="noStrike">
              <a:solidFill>
                <a:schemeClr val="dk1"/>
              </a:solidFill>
              <a:latin typeface="Calibri"/>
            </a:endParaRPr>
          </a:p>
        </p:txBody>
      </p:sp>
      <p:sp>
        <p:nvSpPr>
          <p:cNvPr id="114"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77756"/>
          </a:bodyPr>
          <a:p>
            <a:pPr defTabSz="914400">
              <a:lnSpc>
                <a:spcPct val="90000"/>
              </a:lnSpc>
            </a:pPr>
            <a:r>
              <a:rPr b="0" lang="en-US" sz="4000" spc="-1" strike="noStrike">
                <a:solidFill>
                  <a:srgbClr val="0b49cb"/>
                </a:solidFill>
                <a:latin typeface="Abadi"/>
                <a:ea typeface="IBM Plex Mono SemiBold"/>
              </a:rPr>
              <a:t>Predictive Analysis (Classification) – Process / Flowchart</a:t>
            </a:r>
            <a:endParaRPr b="0" lang="en-US" sz="4000" spc="-1" strike="noStrike">
              <a:solidFill>
                <a:srgbClr val="000000"/>
              </a:solidFill>
              <a:latin typeface="Arial"/>
            </a:endParaRPr>
          </a:p>
        </p:txBody>
      </p:sp>
      <p:sp>
        <p:nvSpPr>
          <p:cNvPr id="115" name=""/>
          <p:cNvSpPr txBox="1"/>
          <p:nvPr/>
        </p:nvSpPr>
        <p:spPr>
          <a:xfrm>
            <a:off x="6980400" y="6458040"/>
            <a:ext cx="5486400" cy="471960"/>
          </a:xfrm>
          <a:prstGeom prst="rect">
            <a:avLst/>
          </a:prstGeom>
          <a:noFill/>
          <a:ln w="0">
            <a:noFill/>
          </a:ln>
        </p:spPr>
        <p:txBody>
          <a:bodyPr lIns="90000" rIns="90000" tIns="45000" bIns="45000" anchor="t">
            <a:noAutofit/>
          </a:bodyPr>
          <a:p>
            <a:r>
              <a:rPr b="1" i="1" lang="en-US" sz="1400" spc="-1" strike="noStrike" u="sng">
                <a:solidFill>
                  <a:schemeClr val="accent3">
                    <a:lumMod val="25000"/>
                  </a:schemeClr>
                </a:solidFill>
                <a:uFillTx/>
                <a:latin typeface="Abadi"/>
                <a:hlinkClick r:id="rId2"/>
              </a:rPr>
              <a:t>GitHub URL</a:t>
            </a:r>
            <a:r>
              <a:rPr b="0" lang="en-US" sz="1400" spc="-1" strike="noStrike">
                <a:solidFill>
                  <a:schemeClr val="accent3">
                    <a:lumMod val="25000"/>
                  </a:schemeClr>
                </a:solidFill>
                <a:latin typeface="Abadi"/>
              </a:rPr>
              <a:t> of completed predictive analysis lab</a:t>
            </a:r>
            <a:endParaRPr b="0" lang="en-US" sz="1400" spc="-1" strike="noStrike">
              <a:solidFill>
                <a:srgbClr val="000000"/>
              </a:solidFill>
              <a:latin typeface="Arial"/>
            </a:endParaRPr>
          </a:p>
        </p:txBody>
      </p:sp>
      <p:sp>
        <p:nvSpPr>
          <p:cNvPr id="116" name=""/>
          <p:cNvSpPr txBox="1"/>
          <p:nvPr/>
        </p:nvSpPr>
        <p:spPr>
          <a:xfrm>
            <a:off x="7086600" y="1828800"/>
            <a:ext cx="4800600" cy="4185720"/>
          </a:xfrm>
          <a:prstGeom prst="rect">
            <a:avLst/>
          </a:prstGeom>
          <a:noFill/>
          <a:ln w="0">
            <a:noFill/>
          </a:ln>
        </p:spPr>
        <p:txBody>
          <a:bodyPr lIns="90000" rIns="90000" tIns="45000" bIns="45000" anchor="t">
            <a:noAutofit/>
          </a:bodyPr>
          <a:p>
            <a:r>
              <a:rPr b="0" lang="en-US" sz="1800" spc="-1" strike="noStrike">
                <a:solidFill>
                  <a:srgbClr val="000000"/>
                </a:solidFill>
                <a:latin typeface="Arial"/>
              </a:rPr>
              <a:t>```mermaid</a:t>
            </a:r>
            <a:endParaRPr b="0" lang="en-US" sz="1800" spc="-1" strike="noStrike">
              <a:solidFill>
                <a:srgbClr val="000000"/>
              </a:solidFill>
              <a:latin typeface="Arial"/>
            </a:endParaRPr>
          </a:p>
          <a:p>
            <a:r>
              <a:rPr b="0" lang="en-US" sz="1800" spc="-1" strike="noStrike">
                <a:solidFill>
                  <a:srgbClr val="000000"/>
                </a:solidFill>
                <a:latin typeface="Arial"/>
              </a:rPr>
              <a:t>flowchart TD</a:t>
            </a:r>
            <a:endParaRPr b="0" lang="en-US" sz="1800" spc="-1" strike="noStrike">
              <a:solidFill>
                <a:srgbClr val="000000"/>
              </a:solidFill>
              <a:latin typeface="Arial"/>
            </a:endParaRPr>
          </a:p>
          <a:p>
            <a:r>
              <a:rPr b="0" lang="en-US" sz="1800" spc="-1" strike="noStrike">
                <a:solidFill>
                  <a:srgbClr val="000000"/>
                </a:solidFill>
                <a:latin typeface="Arial"/>
              </a:rPr>
              <a:t>    </a:t>
            </a:r>
            <a:r>
              <a:rPr b="0" lang="en-US" sz="1800" spc="-1" strike="noStrike">
                <a:solidFill>
                  <a:srgbClr val="000000"/>
                </a:solidFill>
                <a:latin typeface="Arial"/>
              </a:rPr>
              <a:t>A[Load &amp; preprocess data] --&gt; B[Standardize features]</a:t>
            </a:r>
            <a:endParaRPr b="0" lang="en-US" sz="1800" spc="-1" strike="noStrike">
              <a:solidFill>
                <a:srgbClr val="000000"/>
              </a:solidFill>
              <a:latin typeface="Arial"/>
            </a:endParaRPr>
          </a:p>
          <a:p>
            <a:r>
              <a:rPr b="0" lang="en-US" sz="1800" spc="-1" strike="noStrike">
                <a:solidFill>
                  <a:srgbClr val="000000"/>
                </a:solidFill>
                <a:latin typeface="Arial"/>
              </a:rPr>
              <a:t>    </a:t>
            </a:r>
            <a:r>
              <a:rPr b="0" lang="en-US" sz="1800" spc="-1" strike="noStrike">
                <a:solidFill>
                  <a:srgbClr val="000000"/>
                </a:solidFill>
                <a:latin typeface="Arial"/>
              </a:rPr>
              <a:t>B --&gt; C[Split into train/test sets]</a:t>
            </a:r>
            <a:endParaRPr b="0" lang="en-US" sz="1800" spc="-1" strike="noStrike">
              <a:solidFill>
                <a:srgbClr val="000000"/>
              </a:solidFill>
              <a:latin typeface="Arial"/>
            </a:endParaRPr>
          </a:p>
          <a:p>
            <a:r>
              <a:rPr b="0" lang="en-US" sz="1800" spc="-1" strike="noStrike">
                <a:solidFill>
                  <a:srgbClr val="000000"/>
                </a:solidFill>
                <a:latin typeface="Arial"/>
              </a:rPr>
              <a:t>    </a:t>
            </a:r>
            <a:r>
              <a:rPr b="0" lang="en-US" sz="1800" spc="-1" strike="noStrike">
                <a:solidFill>
                  <a:srgbClr val="000000"/>
                </a:solidFill>
                <a:latin typeface="Arial"/>
              </a:rPr>
              <a:t>C --&gt; D[Train multiple classifiers (Logistic Regression, SVM, Decision Tree)]</a:t>
            </a:r>
            <a:endParaRPr b="0" lang="en-US" sz="1800" spc="-1" strike="noStrike">
              <a:solidFill>
                <a:srgbClr val="000000"/>
              </a:solidFill>
              <a:latin typeface="Arial"/>
            </a:endParaRPr>
          </a:p>
          <a:p>
            <a:r>
              <a:rPr b="0" lang="en-US" sz="1800" spc="-1" strike="noStrike">
                <a:solidFill>
                  <a:srgbClr val="000000"/>
                </a:solidFill>
                <a:latin typeface="Arial"/>
              </a:rPr>
              <a:t>    </a:t>
            </a:r>
            <a:r>
              <a:rPr b="0" lang="en-US" sz="1800" spc="-1" strike="noStrike">
                <a:solidFill>
                  <a:srgbClr val="000000"/>
                </a:solidFill>
                <a:latin typeface="Arial"/>
              </a:rPr>
              <a:t>D --&gt; E[Hyperparameter tuning with GridSearchCV]</a:t>
            </a:r>
            <a:endParaRPr b="0" lang="en-US" sz="1800" spc="-1" strike="noStrike">
              <a:solidFill>
                <a:srgbClr val="000000"/>
              </a:solidFill>
              <a:latin typeface="Arial"/>
            </a:endParaRPr>
          </a:p>
          <a:p>
            <a:r>
              <a:rPr b="0" lang="en-US" sz="1800" spc="-1" strike="noStrike">
                <a:solidFill>
                  <a:srgbClr val="000000"/>
                </a:solidFill>
                <a:latin typeface="Arial"/>
              </a:rPr>
              <a:t>    </a:t>
            </a:r>
            <a:r>
              <a:rPr b="0" lang="en-US" sz="1800" spc="-1" strike="noStrike">
                <a:solidFill>
                  <a:srgbClr val="000000"/>
                </a:solidFill>
                <a:latin typeface="Arial"/>
              </a:rPr>
              <a:t>E --&gt; F[Evaluate with confusion matrix &amp; test accuracy]</a:t>
            </a:r>
            <a:endParaRPr b="0" lang="en-US" sz="1800" spc="-1" strike="noStrike">
              <a:solidFill>
                <a:srgbClr val="000000"/>
              </a:solidFill>
              <a:latin typeface="Arial"/>
            </a:endParaRPr>
          </a:p>
          <a:p>
            <a:r>
              <a:rPr b="0" lang="en-US" sz="1800" spc="-1" strike="noStrike">
                <a:solidFill>
                  <a:srgbClr val="000000"/>
                </a:solidFill>
                <a:latin typeface="Arial"/>
              </a:rPr>
              <a:t>    </a:t>
            </a:r>
            <a:r>
              <a:rPr b="0" lang="en-US" sz="1800" spc="-1" strike="noStrike">
                <a:solidFill>
                  <a:srgbClr val="000000"/>
                </a:solidFill>
                <a:latin typeface="Arial"/>
              </a:rPr>
              <a:t>F --&gt; G[Compare models]</a:t>
            </a:r>
            <a:endParaRPr b="0" lang="en-US" sz="1800" spc="-1" strike="noStrike">
              <a:solidFill>
                <a:srgbClr val="000000"/>
              </a:solidFill>
              <a:latin typeface="Arial"/>
            </a:endParaRPr>
          </a:p>
          <a:p>
            <a:r>
              <a:rPr b="0" lang="en-US" sz="1800" spc="-1" strike="noStrike">
                <a:solidFill>
                  <a:srgbClr val="000000"/>
                </a:solidFill>
                <a:latin typeface="Arial"/>
              </a:rPr>
              <a:t>    </a:t>
            </a:r>
            <a:r>
              <a:rPr b="0" lang="en-US" sz="1800" spc="-1" strike="noStrike">
                <a:solidFill>
                  <a:srgbClr val="000000"/>
                </a:solidFill>
                <a:latin typeface="Arial"/>
              </a:rPr>
              <a:t>G --&gt; H[Select best performing model]</a:t>
            </a:r>
            <a:endParaRPr b="0" lang="en-US" sz="1800" spc="-1" strike="noStrike">
              <a:solidFill>
                <a:srgbClr val="000000"/>
              </a:solidFill>
              <a:latin typeface="Arial"/>
            </a:endParaRPr>
          </a:p>
          <a:p>
            <a:r>
              <a:rPr b="0" lang="en-US" sz="1800" spc="-1" strike="noStrike">
                <a:solidFill>
                  <a:srgbClr val="000000"/>
                </a:solidFill>
                <a:latin typeface="Arial"/>
              </a:rPr>
              <a:t>```</a:t>
            </a:r>
            <a:endParaRPr b="0" lang="en-US" sz="1800" spc="-1" strike="noStrike">
              <a:solidFill>
                <a:srgbClr val="000000"/>
              </a:solidFill>
              <a:latin typeface="Arial"/>
            </a:endParaRPr>
          </a:p>
        </p:txBody>
      </p:sp>
      <p:sp>
        <p:nvSpPr>
          <p:cNvPr id="3" name="PlaceHolder 2"/>
          <p:cNvSpPr>
            <a:spLocks noGrp="1"/>
          </p:cNvSpPr>
          <p:nvPr>
            <p:ph type="sldNum" idx="1"/>
          </p:nvPr>
        </p:nvSpPr>
        <p:spPr/>
        <p:txBody>
          <a:bodyPr/>
          <a:p>
            <a:fld id="{FE0019FA-9708-4AC8-A85E-71947E33794A}" type="slidenum">
              <a:t>15</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17" name="TextBox 1"/>
          <p:cNvSpPr/>
          <p:nvPr/>
        </p:nvSpPr>
        <p:spPr>
          <a:xfrm>
            <a:off x="749880" y="2529720"/>
            <a:ext cx="115488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lt1"/>
                </a:solidFill>
                <a:latin typeface="Calibri"/>
              </a:rPr>
              <a:t>Section 2</a:t>
            </a:r>
            <a:endParaRPr b="0" lang="en-US"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18" name="PlaceHolder 1"/>
          <p:cNvSpPr>
            <a:spLocks noGrp="1"/>
          </p:cNvSpPr>
          <p:nvPr>
            <p:ph/>
          </p:nvPr>
        </p:nvSpPr>
        <p:spPr>
          <a:xfrm>
            <a:off x="914400" y="1446480"/>
            <a:ext cx="5025600" cy="4725720"/>
          </a:xfrm>
          <a:prstGeom prst="rect">
            <a:avLst/>
          </a:prstGeom>
          <a:noFill/>
          <a:ln w="0">
            <a:noFill/>
          </a:ln>
        </p:spPr>
        <p:txBody>
          <a:bodyPr lIns="90000" rIns="90000" tIns="45000" bIns="45000" anchor="t">
            <a:normAutofit/>
          </a:bodyPr>
          <a:p>
            <a:pPr marL="432000" indent="-324000">
              <a:lnSpc>
                <a:spcPct val="90000"/>
              </a:lnSpc>
              <a:spcBef>
                <a:spcPts val="1191"/>
              </a:spcBef>
              <a:spcAft>
                <a:spcPts val="992"/>
              </a:spcAft>
              <a:buClr>
                <a:srgbClr val="000000"/>
              </a:buClr>
              <a:buSzPct val="45000"/>
              <a:buFont typeface="Wingdings" charset="2"/>
              <a:buChar char=""/>
            </a:pPr>
            <a:r>
              <a:rPr b="0" lang="en-US" sz="1500" spc="-1" strike="noStrike">
                <a:solidFill>
                  <a:schemeClr val="dk1"/>
                </a:solidFill>
                <a:latin typeface="Calibri"/>
              </a:rPr>
              <a:t>Launch sites with more flights (higher flight numbers) showed higher concentrations of successful landings (indicated by colour in the plot and class or success value of '1').</a:t>
            </a:r>
            <a:endParaRPr b="0" lang="en-US" sz="1500" spc="-1" strike="noStrike">
              <a:solidFill>
                <a:schemeClr val="dk1"/>
              </a:solidFill>
              <a:latin typeface="Calibri"/>
            </a:endParaRPr>
          </a:p>
          <a:p>
            <a:pPr marL="432000" indent="-324000">
              <a:lnSpc>
                <a:spcPct val="90000"/>
              </a:lnSpc>
              <a:spcBef>
                <a:spcPts val="1191"/>
              </a:spcBef>
              <a:spcAft>
                <a:spcPts val="992"/>
              </a:spcAft>
              <a:buClr>
                <a:srgbClr val="000000"/>
              </a:buClr>
              <a:buSzPct val="45000"/>
              <a:buFont typeface="Wingdings" charset="2"/>
              <a:buChar char=""/>
            </a:pPr>
            <a:r>
              <a:rPr b="0" lang="en-US" sz="1500" spc="-1" strike="noStrike">
                <a:solidFill>
                  <a:schemeClr val="dk1"/>
                </a:solidFill>
                <a:latin typeface="Calibri"/>
              </a:rPr>
              <a:t>Early flight numbers usually clustered at one or two sites, suggesting initial launches were limited to certain locations.</a:t>
            </a:r>
            <a:endParaRPr b="0" lang="en-US" sz="1500" spc="-1" strike="noStrike">
              <a:solidFill>
                <a:schemeClr val="dk1"/>
              </a:solidFill>
              <a:latin typeface="Calibri"/>
            </a:endParaRPr>
          </a:p>
          <a:p>
            <a:pPr marL="432000" indent="-324000">
              <a:lnSpc>
                <a:spcPct val="90000"/>
              </a:lnSpc>
              <a:spcBef>
                <a:spcPts val="1191"/>
              </a:spcBef>
              <a:spcAft>
                <a:spcPts val="992"/>
              </a:spcAft>
              <a:buClr>
                <a:srgbClr val="000000"/>
              </a:buClr>
              <a:buSzPct val="45000"/>
              <a:buFont typeface="Wingdings" charset="2"/>
              <a:buChar char=""/>
            </a:pPr>
            <a:r>
              <a:rPr b="0" lang="en-US" sz="1500" spc="-1" strike="noStrike">
                <a:solidFill>
                  <a:schemeClr val="dk1"/>
                </a:solidFill>
                <a:latin typeface="Calibri"/>
              </a:rPr>
              <a:t>Some sites (e.g., KSC LC-39A, CCAFS SLC-40) began to show more successes as flight numbers increased, reflecting operational learning and technical improvements.</a:t>
            </a:r>
            <a:endParaRPr b="0" lang="en-US" sz="1500" spc="-1" strike="noStrike">
              <a:solidFill>
                <a:schemeClr val="dk1"/>
              </a:solidFill>
              <a:latin typeface="Calibri"/>
            </a:endParaRPr>
          </a:p>
          <a:p>
            <a:pPr marL="432000" indent="-324000">
              <a:lnSpc>
                <a:spcPct val="90000"/>
              </a:lnSpc>
              <a:spcBef>
                <a:spcPts val="1191"/>
              </a:spcBef>
              <a:spcAft>
                <a:spcPts val="992"/>
              </a:spcAft>
              <a:buClr>
                <a:srgbClr val="000000"/>
              </a:buClr>
              <a:buSzPct val="45000"/>
              <a:buFont typeface="Wingdings" charset="2"/>
              <a:buChar char=""/>
            </a:pPr>
            <a:r>
              <a:rPr b="0" lang="en-US" sz="1500" spc="-1" strike="noStrike">
                <a:solidFill>
                  <a:schemeClr val="dk1"/>
                </a:solidFill>
                <a:latin typeface="Calibri"/>
              </a:rPr>
              <a:t>Sites with fewer launches had more scattered outcomes and less clear success patterns.</a:t>
            </a:r>
            <a:endParaRPr b="0" lang="en-US" sz="1500" spc="-1" strike="noStrike">
              <a:solidFill>
                <a:schemeClr val="dk1"/>
              </a:solidFill>
              <a:latin typeface="Calibri"/>
            </a:endParaRPr>
          </a:p>
          <a:p>
            <a:pPr marL="432000" indent="-324000">
              <a:lnSpc>
                <a:spcPct val="90000"/>
              </a:lnSpc>
              <a:spcBef>
                <a:spcPts val="1191"/>
              </a:spcBef>
              <a:spcAft>
                <a:spcPts val="992"/>
              </a:spcAft>
              <a:buClr>
                <a:srgbClr val="000000"/>
              </a:buClr>
              <a:buSzPct val="45000"/>
              <a:buFont typeface="Wingdings" charset="2"/>
              <a:buChar char=""/>
            </a:pPr>
            <a:r>
              <a:rPr b="0" lang="en-US" sz="1500" spc="-1" strike="noStrike">
                <a:solidFill>
                  <a:schemeClr val="dk1"/>
                </a:solidFill>
                <a:latin typeface="Calibri"/>
              </a:rPr>
              <a:t>Overall: Success rate improved with experience (higher flight numbers), and this improvement was most pronounced at major launch sites</a:t>
            </a:r>
            <a:endParaRPr b="0" lang="en-US" sz="1500" spc="-1" strike="noStrike">
              <a:solidFill>
                <a:schemeClr val="dk1"/>
              </a:solidFill>
              <a:latin typeface="Calibri"/>
            </a:endParaRPr>
          </a:p>
        </p:txBody>
      </p:sp>
      <p:sp>
        <p:nvSpPr>
          <p:cNvPr id="11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62407"/>
          </a:bodyPr>
          <a:p>
            <a:pPr defTabSz="914400">
              <a:lnSpc>
                <a:spcPct val="90000"/>
              </a:lnSpc>
            </a:pPr>
            <a:r>
              <a:rPr b="0" lang="en-US" sz="5400" spc="-1" strike="noStrike">
                <a:solidFill>
                  <a:srgbClr val="0b49cb"/>
                </a:solidFill>
                <a:latin typeface="Abadi"/>
                <a:ea typeface="IBM Plex Mono SemiBold"/>
              </a:rPr>
              <a:t>Flight Number vs. Launch Site</a:t>
            </a:r>
            <a:endParaRPr b="0" lang="en-US" sz="5400" spc="-1" strike="noStrike">
              <a:solidFill>
                <a:srgbClr val="000000"/>
              </a:solidFill>
              <a:latin typeface="Arial"/>
            </a:endParaRPr>
          </a:p>
        </p:txBody>
      </p:sp>
      <p:pic>
        <p:nvPicPr>
          <p:cNvPr id="120" name="" descr=""/>
          <p:cNvPicPr/>
          <p:nvPr/>
        </p:nvPicPr>
        <p:blipFill>
          <a:blip r:embed="rId2"/>
          <a:stretch/>
        </p:blipFill>
        <p:spPr>
          <a:xfrm>
            <a:off x="6066000" y="950400"/>
            <a:ext cx="6278400" cy="5242320"/>
          </a:xfrm>
          <a:prstGeom prst="rect">
            <a:avLst/>
          </a:prstGeom>
          <a:ln w="0">
            <a:noFill/>
          </a:ln>
        </p:spPr>
      </p:pic>
      <p:sp>
        <p:nvSpPr>
          <p:cNvPr id="3" name="PlaceHolder 2"/>
          <p:cNvSpPr>
            <a:spLocks noGrp="1"/>
          </p:cNvSpPr>
          <p:nvPr>
            <p:ph type="sldNum" idx="1"/>
          </p:nvPr>
        </p:nvSpPr>
        <p:spPr/>
        <p:txBody>
          <a:bodyPr/>
          <a:p>
            <a:fld id="{2E12E7DF-51A5-4410-B6F1-7A42B71CF58D}" type="slidenum">
              <a:t>17</a:t>
            </a:fld>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21" name="PlaceHolder 1"/>
          <p:cNvSpPr>
            <a:spLocks noGrp="1"/>
          </p:cNvSpPr>
          <p:nvPr>
            <p:ph/>
          </p:nvPr>
        </p:nvSpPr>
        <p:spPr>
          <a:xfrm>
            <a:off x="182880" y="1371600"/>
            <a:ext cx="4160520" cy="5029200"/>
          </a:xfrm>
          <a:prstGeom prst="rect">
            <a:avLst/>
          </a:prstGeom>
          <a:noFill/>
          <a:ln w="0">
            <a:noFill/>
          </a:ln>
        </p:spPr>
        <p:txBody>
          <a:bodyPr lIns="90000" rIns="90000" tIns="45000" bIns="45000" anchor="t">
            <a:normAutofit fontScale="74983" lnSpcReduction="20000"/>
          </a:bodyPr>
          <a:p>
            <a:pPr marL="228600" indent="-228600" defTabSz="914400">
              <a:lnSpc>
                <a:spcPct val="100000"/>
              </a:lnSpc>
              <a:spcBef>
                <a:spcPts val="1400"/>
              </a:spcBef>
              <a:buClr>
                <a:srgbClr val="292929"/>
              </a:buClr>
              <a:buFont typeface="Arial"/>
              <a:buChar char="•"/>
            </a:pPr>
            <a:r>
              <a:rPr b="0" lang="en-CA" sz="2200" spc="-1" strike="noStrike">
                <a:solidFill>
                  <a:schemeClr val="accent3">
                    <a:lumMod val="25000"/>
                  </a:schemeClr>
                </a:solidFill>
                <a:latin typeface="Abadi"/>
              </a:rPr>
              <a:t>Launch sites showed distinct payload profiles; some sites (like VAFB SLC-4E) only handled lighter payloads, while others (e.g., KSC LC-39A, CCAFS SLC-40) supported heavier payloads.</a:t>
            </a:r>
            <a:endParaRPr b="0" lang="en-US" sz="2200" spc="-1" strike="noStrike">
              <a:solidFill>
                <a:schemeClr val="dk1"/>
              </a:solidFill>
              <a:latin typeface="Calibri"/>
            </a:endParaRPr>
          </a:p>
          <a:p>
            <a:pPr marL="228600" indent="-228600" defTabSz="914400">
              <a:lnSpc>
                <a:spcPct val="100000"/>
              </a:lnSpc>
              <a:spcBef>
                <a:spcPts val="1400"/>
              </a:spcBef>
              <a:buClr>
                <a:srgbClr val="292929"/>
              </a:buClr>
              <a:buFont typeface="Arial"/>
              <a:buChar char="•"/>
            </a:pPr>
            <a:r>
              <a:rPr b="0" lang="en-CA" sz="2200" spc="-1" strike="noStrike">
                <a:solidFill>
                  <a:schemeClr val="accent3">
                    <a:lumMod val="25000"/>
                  </a:schemeClr>
                </a:solidFill>
                <a:latin typeface="Abadi"/>
              </a:rPr>
              <a:t>Success rates (shown via colour / hue) tended to be higher for certain sites with a wider payload range, especially those handling larger payloads.</a:t>
            </a:r>
            <a:endParaRPr b="0" lang="en-US" sz="2200" spc="-1" strike="noStrike">
              <a:solidFill>
                <a:schemeClr val="dk1"/>
              </a:solidFill>
              <a:latin typeface="Calibri"/>
            </a:endParaRPr>
          </a:p>
          <a:p>
            <a:pPr marL="228600" indent="-228600" defTabSz="914400">
              <a:lnSpc>
                <a:spcPct val="100000"/>
              </a:lnSpc>
              <a:spcBef>
                <a:spcPts val="1400"/>
              </a:spcBef>
              <a:buClr>
                <a:srgbClr val="292929"/>
              </a:buClr>
              <a:buFont typeface="Arial"/>
              <a:buChar char="•"/>
            </a:pPr>
            <a:r>
              <a:rPr b="0" lang="en-CA" sz="2200" spc="-1" strike="noStrike">
                <a:solidFill>
                  <a:schemeClr val="accent3">
                    <a:lumMod val="25000"/>
                  </a:schemeClr>
                </a:solidFill>
                <a:latin typeface="Abadi"/>
              </a:rPr>
              <a:t>Sites with heavier payload launches generally showed more successful outcomes, indicating better infrastructure or operational experience.</a:t>
            </a:r>
            <a:endParaRPr b="0" lang="en-US" sz="2200" spc="-1" strike="noStrike">
              <a:solidFill>
                <a:schemeClr val="dk1"/>
              </a:solidFill>
              <a:latin typeface="Calibri"/>
            </a:endParaRPr>
          </a:p>
          <a:p>
            <a:pPr marL="228600" indent="-228600" defTabSz="914400">
              <a:lnSpc>
                <a:spcPct val="100000"/>
              </a:lnSpc>
              <a:spcBef>
                <a:spcPts val="1400"/>
              </a:spcBef>
              <a:buClr>
                <a:srgbClr val="292929"/>
              </a:buClr>
              <a:buFont typeface="Arial"/>
              <a:buChar char="•"/>
            </a:pPr>
            <a:r>
              <a:rPr b="0" lang="en-CA" sz="2200" spc="-1" strike="noStrike">
                <a:solidFill>
                  <a:schemeClr val="accent3">
                    <a:lumMod val="25000"/>
                  </a:schemeClr>
                </a:solidFill>
                <a:latin typeface="Abadi"/>
              </a:rPr>
              <a:t>There were few, if any, heavy payload launches at sites specialising in lighter missions.</a:t>
            </a:r>
            <a:endParaRPr b="0" lang="en-US" sz="2200" spc="-1" strike="noStrike">
              <a:solidFill>
                <a:schemeClr val="dk1"/>
              </a:solidFill>
              <a:latin typeface="Calibri"/>
            </a:endParaRPr>
          </a:p>
          <a:p>
            <a:pPr marL="228600" indent="-228600" defTabSz="914400">
              <a:lnSpc>
                <a:spcPct val="100000"/>
              </a:lnSpc>
              <a:spcBef>
                <a:spcPts val="1400"/>
              </a:spcBef>
              <a:buClr>
                <a:srgbClr val="292929"/>
              </a:buClr>
              <a:buFont typeface="Arial"/>
              <a:buChar char="•"/>
            </a:pPr>
            <a:r>
              <a:rPr b="0" lang="en-CA" sz="2200" spc="-1" strike="noStrike">
                <a:solidFill>
                  <a:schemeClr val="accent3">
                    <a:lumMod val="25000"/>
                  </a:schemeClr>
                </a:solidFill>
                <a:latin typeface="Abadi"/>
              </a:rPr>
              <a:t>Overall: Payload capacity and launch success varied by site, with major sites demonstrating capability and reliability for heavier missions.</a:t>
            </a:r>
            <a:endParaRPr b="0" lang="en-US" sz="2200" spc="-1" strike="noStrike">
              <a:solidFill>
                <a:schemeClr val="dk1"/>
              </a:solidFill>
              <a:latin typeface="Calibri"/>
            </a:endParaRPr>
          </a:p>
        </p:txBody>
      </p:sp>
      <p:sp>
        <p:nvSpPr>
          <p:cNvPr id="122"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Payload vs. Launch Site</a:t>
            </a:r>
            <a:endParaRPr b="0" lang="en-US" sz="4000" spc="-1" strike="noStrike">
              <a:solidFill>
                <a:srgbClr val="000000"/>
              </a:solidFill>
              <a:latin typeface="Arial"/>
            </a:endParaRPr>
          </a:p>
        </p:txBody>
      </p:sp>
      <p:pic>
        <p:nvPicPr>
          <p:cNvPr id="123" name="" descr=""/>
          <p:cNvPicPr/>
          <p:nvPr/>
        </p:nvPicPr>
        <p:blipFill>
          <a:blip r:embed="rId2"/>
          <a:stretch/>
        </p:blipFill>
        <p:spPr>
          <a:xfrm>
            <a:off x="4183560" y="1143000"/>
            <a:ext cx="8404560" cy="4571640"/>
          </a:xfrm>
          <a:prstGeom prst="rect">
            <a:avLst/>
          </a:prstGeom>
          <a:ln w="0">
            <a:noFill/>
          </a:ln>
        </p:spPr>
      </p:pic>
      <p:sp>
        <p:nvSpPr>
          <p:cNvPr id="3" name="PlaceHolder 2"/>
          <p:cNvSpPr>
            <a:spLocks noGrp="1"/>
          </p:cNvSpPr>
          <p:nvPr>
            <p:ph type="sldNum" idx="1"/>
          </p:nvPr>
        </p:nvSpPr>
        <p:spPr/>
        <p:txBody>
          <a:bodyPr/>
          <a:p>
            <a:fld id="{E3194510-5B78-4B44-BDD7-C6B21B5CF623}" type="slidenum">
              <a:t>18</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24" name="PlaceHolder 1"/>
          <p:cNvSpPr>
            <a:spLocks noGrp="1"/>
          </p:cNvSpPr>
          <p:nvPr>
            <p:ph/>
          </p:nvPr>
        </p:nvSpPr>
        <p:spPr>
          <a:xfrm>
            <a:off x="6521400" y="110880"/>
            <a:ext cx="5029200" cy="6554520"/>
          </a:xfrm>
          <a:prstGeom prst="rect">
            <a:avLst/>
          </a:prstGeom>
          <a:noFill/>
          <a:ln w="0">
            <a:noFill/>
          </a:ln>
        </p:spPr>
        <p:txBody>
          <a:bodyPr lIns="90000" rIns="90000" tIns="45000" bIns="45000" anchor="t">
            <a:normAutofit fontScale="74983" lnSpcReduction="20000"/>
          </a:bodyPr>
          <a:p>
            <a:pPr marL="228600" indent="0" defTabSz="914400">
              <a:lnSpc>
                <a:spcPct val="100000"/>
              </a:lnSpc>
              <a:spcBef>
                <a:spcPts val="1191"/>
              </a:spcBef>
              <a:spcAft>
                <a:spcPts val="992"/>
              </a:spcAft>
              <a:buNone/>
            </a:pPr>
            <a:r>
              <a:rPr b="1" lang="en-US" sz="2200" spc="-1" strike="noStrike">
                <a:solidFill>
                  <a:schemeClr val="accent3">
                    <a:lumMod val="25000"/>
                  </a:schemeClr>
                </a:solidFill>
                <a:latin typeface="Abadi"/>
              </a:rPr>
              <a:t>Bar plot: </a:t>
            </a:r>
            <a:endParaRPr b="0" lang="en-US" sz="2200" spc="-1" strike="noStrike">
              <a:solidFill>
                <a:schemeClr val="dk1"/>
              </a:solidFill>
              <a:latin typeface="Calibri"/>
            </a:endParaRPr>
          </a:p>
          <a:p>
            <a:pPr marL="228600" indent="-228600" defTabSz="914400">
              <a:lnSpc>
                <a:spcPct val="100000"/>
              </a:lnSpc>
              <a:spcBef>
                <a:spcPts val="1191"/>
              </a:spcBef>
              <a:spcAft>
                <a:spcPts val="992"/>
              </a:spcAft>
              <a:buClr>
                <a:srgbClr val="292929"/>
              </a:buClr>
              <a:buFont typeface="Arial"/>
              <a:buChar char="•"/>
            </a:pPr>
            <a:r>
              <a:rPr b="0" lang="en-US" sz="2200" spc="-1" strike="noStrike">
                <a:solidFill>
                  <a:schemeClr val="accent3">
                    <a:lumMod val="25000"/>
                  </a:schemeClr>
                </a:solidFill>
                <a:latin typeface="Abadi"/>
              </a:rPr>
              <a:t>Orbits like LEO, ISS, and PO showed higher success rates, indicating these are more reliable or better understood mission profiles.</a:t>
            </a:r>
            <a:endParaRPr b="0" lang="en-US" sz="2200" spc="-1" strike="noStrike">
              <a:solidFill>
                <a:schemeClr val="dk1"/>
              </a:solidFill>
              <a:latin typeface="Calibri"/>
            </a:endParaRPr>
          </a:p>
          <a:p>
            <a:pPr marL="228600" indent="-228600" defTabSz="914400">
              <a:lnSpc>
                <a:spcPct val="100000"/>
              </a:lnSpc>
              <a:spcBef>
                <a:spcPts val="1191"/>
              </a:spcBef>
              <a:spcAft>
                <a:spcPts val="992"/>
              </a:spcAft>
              <a:buClr>
                <a:srgbClr val="292929"/>
              </a:buClr>
              <a:buFont typeface="Arial"/>
              <a:buChar char="•"/>
            </a:pPr>
            <a:r>
              <a:rPr b="0" lang="en-US" sz="2200" spc="-1" strike="noStrike">
                <a:solidFill>
                  <a:schemeClr val="accent3">
                    <a:lumMod val="25000"/>
                  </a:schemeClr>
                </a:solidFill>
                <a:latin typeface="Abadi"/>
              </a:rPr>
              <a:t>GTO and some specialized orbits had lower success rates, suggesting greater technical challenge or risk.</a:t>
            </a:r>
            <a:endParaRPr b="0" lang="en-US" sz="2200" spc="-1" strike="noStrike">
              <a:solidFill>
                <a:schemeClr val="dk1"/>
              </a:solidFill>
              <a:latin typeface="Calibri"/>
            </a:endParaRPr>
          </a:p>
          <a:p>
            <a:pPr marL="228600" indent="0" defTabSz="914400">
              <a:lnSpc>
                <a:spcPct val="100000"/>
              </a:lnSpc>
              <a:spcBef>
                <a:spcPts val="1191"/>
              </a:spcBef>
              <a:spcAft>
                <a:spcPts val="992"/>
              </a:spcAft>
              <a:buNone/>
            </a:pPr>
            <a:r>
              <a:rPr b="1" lang="en-US" sz="2200" spc="-1" strike="noStrike">
                <a:solidFill>
                  <a:schemeClr val="accent3">
                    <a:lumMod val="25000"/>
                  </a:schemeClr>
                </a:solidFill>
                <a:latin typeface="Abadi"/>
              </a:rPr>
              <a:t>Scatter plot </a:t>
            </a:r>
            <a:endParaRPr b="0" lang="en-US" sz="2200" spc="-1" strike="noStrike">
              <a:solidFill>
                <a:schemeClr val="dk1"/>
              </a:solidFill>
              <a:latin typeface="Calibri"/>
            </a:endParaRPr>
          </a:p>
          <a:p>
            <a:pPr marL="228600" indent="-228600" defTabSz="914400">
              <a:lnSpc>
                <a:spcPct val="100000"/>
              </a:lnSpc>
              <a:spcBef>
                <a:spcPts val="1191"/>
              </a:spcBef>
              <a:spcAft>
                <a:spcPts val="992"/>
              </a:spcAft>
              <a:buClr>
                <a:srgbClr val="292929"/>
              </a:buClr>
              <a:buFont typeface="Arial"/>
              <a:buChar char="•"/>
            </a:pPr>
            <a:r>
              <a:rPr b="0" lang="en-US" sz="2200" spc="-1" strike="noStrike">
                <a:solidFill>
                  <a:schemeClr val="accent3">
                    <a:lumMod val="25000"/>
                  </a:schemeClr>
                </a:solidFill>
                <a:latin typeface="Abadi"/>
              </a:rPr>
              <a:t>Heavy payloads in orbits like LEO, ISS, and Polar tended to have more successful outcomes.</a:t>
            </a:r>
            <a:endParaRPr b="0" lang="en-US" sz="2200" spc="-1" strike="noStrike">
              <a:solidFill>
                <a:schemeClr val="dk1"/>
              </a:solidFill>
              <a:latin typeface="Calibri"/>
            </a:endParaRPr>
          </a:p>
          <a:p>
            <a:pPr marL="228600" indent="-228600" defTabSz="914400">
              <a:lnSpc>
                <a:spcPct val="100000"/>
              </a:lnSpc>
              <a:spcBef>
                <a:spcPts val="1191"/>
              </a:spcBef>
              <a:spcAft>
                <a:spcPts val="992"/>
              </a:spcAft>
              <a:buClr>
                <a:srgbClr val="292929"/>
              </a:buClr>
              <a:buFont typeface="Arial"/>
              <a:buChar char="•"/>
            </a:pPr>
            <a:r>
              <a:rPr b="0" lang="en-US" sz="2200" spc="-1" strike="noStrike">
                <a:solidFill>
                  <a:schemeClr val="accent3">
                    <a:lumMod val="25000"/>
                  </a:schemeClr>
                </a:solidFill>
                <a:latin typeface="Abadi"/>
              </a:rPr>
              <a:t>GTO launches displayed mixed outcomes, with both successes and failures across payload sizes.</a:t>
            </a:r>
            <a:endParaRPr b="0" lang="en-US" sz="2200" spc="-1" strike="noStrike">
              <a:solidFill>
                <a:schemeClr val="dk1"/>
              </a:solidFill>
              <a:latin typeface="Calibri"/>
            </a:endParaRPr>
          </a:p>
          <a:p>
            <a:pPr marL="228600" indent="-228600" defTabSz="914400">
              <a:lnSpc>
                <a:spcPct val="100000"/>
              </a:lnSpc>
              <a:spcBef>
                <a:spcPts val="1191"/>
              </a:spcBef>
              <a:spcAft>
                <a:spcPts val="992"/>
              </a:spcAft>
              <a:buClr>
                <a:srgbClr val="292929"/>
              </a:buClr>
              <a:buFont typeface="Arial"/>
              <a:buChar char="•"/>
            </a:pPr>
            <a:r>
              <a:rPr b="0" lang="en-US" sz="2200" spc="-1" strike="noStrike">
                <a:solidFill>
                  <a:schemeClr val="accent3">
                    <a:lumMod val="25000"/>
                  </a:schemeClr>
                </a:solidFill>
                <a:latin typeface="Abadi"/>
              </a:rPr>
              <a:t>Some orbits had very few launches, resulting in scattered success rates.</a:t>
            </a:r>
            <a:endParaRPr b="0" lang="en-US" sz="2200" spc="-1" strike="noStrike">
              <a:solidFill>
                <a:schemeClr val="dk1"/>
              </a:solidFill>
              <a:latin typeface="Calibri"/>
            </a:endParaRPr>
          </a:p>
          <a:p>
            <a:pPr marL="228600" indent="0" defTabSz="914400">
              <a:lnSpc>
                <a:spcPct val="100000"/>
              </a:lnSpc>
              <a:spcBef>
                <a:spcPts val="1191"/>
              </a:spcBef>
              <a:spcAft>
                <a:spcPts val="992"/>
              </a:spcAft>
              <a:buNone/>
            </a:pPr>
            <a:r>
              <a:rPr b="1" lang="en-US" sz="2200" spc="-1" strike="noStrike">
                <a:solidFill>
                  <a:schemeClr val="accent3">
                    <a:lumMod val="25000"/>
                  </a:schemeClr>
                </a:solidFill>
                <a:latin typeface="Abadi"/>
              </a:rPr>
              <a:t>Overall:</a:t>
            </a:r>
            <a:endParaRPr b="0" lang="en-US" sz="2200" spc="-1" strike="noStrike">
              <a:solidFill>
                <a:schemeClr val="dk1"/>
              </a:solidFill>
              <a:latin typeface="Calibri"/>
            </a:endParaRPr>
          </a:p>
          <a:p>
            <a:pPr marL="228600" indent="-228600" defTabSz="914400">
              <a:lnSpc>
                <a:spcPct val="100000"/>
              </a:lnSpc>
              <a:spcBef>
                <a:spcPts val="1191"/>
              </a:spcBef>
              <a:spcAft>
                <a:spcPts val="992"/>
              </a:spcAft>
              <a:buClr>
                <a:srgbClr val="292929"/>
              </a:buClr>
              <a:buFont typeface="Arial"/>
              <a:buChar char="•"/>
            </a:pPr>
            <a:r>
              <a:rPr b="0" lang="en-US" sz="2200" spc="-1" strike="noStrike">
                <a:solidFill>
                  <a:schemeClr val="accent3">
                    <a:lumMod val="25000"/>
                  </a:schemeClr>
                </a:solidFill>
                <a:latin typeface="Abadi"/>
              </a:rPr>
              <a:t>Success rate is strongly dependent on orbit type, with major operational orbits (LEO, ISS) outperforming transfer or specialized orbits.</a:t>
            </a:r>
            <a:endParaRPr b="0" lang="en-US" sz="2200" spc="-1" strike="noStrike">
              <a:solidFill>
                <a:schemeClr val="dk1"/>
              </a:solidFill>
              <a:latin typeface="Calibri"/>
            </a:endParaRPr>
          </a:p>
          <a:p>
            <a:pPr marL="228600" indent="-228600" defTabSz="914400">
              <a:lnSpc>
                <a:spcPct val="100000"/>
              </a:lnSpc>
              <a:spcBef>
                <a:spcPts val="1191"/>
              </a:spcBef>
              <a:spcAft>
                <a:spcPts val="992"/>
              </a:spcAft>
              <a:buClr>
                <a:srgbClr val="292929"/>
              </a:buClr>
              <a:buFont typeface="Arial"/>
              <a:buChar char="•"/>
            </a:pPr>
            <a:r>
              <a:rPr b="0" lang="en-US" sz="2200" spc="-1" strike="noStrike">
                <a:solidFill>
                  <a:schemeClr val="accent3">
                    <a:lumMod val="25000"/>
                  </a:schemeClr>
                </a:solidFill>
                <a:latin typeface="Abadi"/>
              </a:rPr>
              <a:t>Payload size and orbit type together influence success, especially in high-frequency, high-reliability orbits.</a:t>
            </a:r>
            <a:endParaRPr b="0" lang="en-US" sz="2200" spc="-1" strike="noStrike">
              <a:solidFill>
                <a:schemeClr val="dk1"/>
              </a:solidFill>
              <a:latin typeface="Calibri"/>
            </a:endParaRPr>
          </a:p>
          <a:p>
            <a:pPr marL="228600" indent="0" defTabSz="914400">
              <a:lnSpc>
                <a:spcPct val="100000"/>
              </a:lnSpc>
              <a:spcBef>
                <a:spcPts val="1191"/>
              </a:spcBef>
              <a:spcAft>
                <a:spcPts val="992"/>
              </a:spcAft>
              <a:buNone/>
            </a:pPr>
            <a:r>
              <a:rPr b="0" lang="en-US" sz="2200" spc="-1" strike="noStrike">
                <a:solidFill>
                  <a:schemeClr val="accent3">
                    <a:lumMod val="25000"/>
                  </a:schemeClr>
                </a:solidFill>
                <a:latin typeface="Abadi"/>
              </a:rPr>
              <a:t> </a:t>
            </a:r>
            <a:endParaRPr b="0" lang="en-US" sz="2200" spc="-1" strike="noStrike">
              <a:solidFill>
                <a:schemeClr val="dk1"/>
              </a:solidFill>
              <a:latin typeface="Calibri"/>
            </a:endParaRPr>
          </a:p>
        </p:txBody>
      </p:sp>
      <p:sp>
        <p:nvSpPr>
          <p:cNvPr id="125"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Success Rate vs. Orbit Type</a:t>
            </a:r>
            <a:endParaRPr b="0" lang="en-US" sz="4000" spc="-1" strike="noStrike">
              <a:solidFill>
                <a:srgbClr val="000000"/>
              </a:solidFill>
              <a:latin typeface="Arial"/>
            </a:endParaRPr>
          </a:p>
        </p:txBody>
      </p:sp>
      <p:pic>
        <p:nvPicPr>
          <p:cNvPr id="126" name="" descr=""/>
          <p:cNvPicPr/>
          <p:nvPr/>
        </p:nvPicPr>
        <p:blipFill>
          <a:blip r:embed="rId2"/>
          <a:stretch/>
        </p:blipFill>
        <p:spPr>
          <a:xfrm>
            <a:off x="457200" y="1077120"/>
            <a:ext cx="5783400" cy="2965680"/>
          </a:xfrm>
          <a:prstGeom prst="rect">
            <a:avLst/>
          </a:prstGeom>
          <a:ln w="0">
            <a:noFill/>
          </a:ln>
        </p:spPr>
      </p:pic>
      <p:pic>
        <p:nvPicPr>
          <p:cNvPr id="127" name="" descr=""/>
          <p:cNvPicPr/>
          <p:nvPr/>
        </p:nvPicPr>
        <p:blipFill>
          <a:blip r:embed="rId3"/>
          <a:stretch/>
        </p:blipFill>
        <p:spPr>
          <a:xfrm>
            <a:off x="228600" y="4078800"/>
            <a:ext cx="5943600" cy="2782440"/>
          </a:xfrm>
          <a:prstGeom prst="rect">
            <a:avLst/>
          </a:prstGeom>
          <a:ln w="0">
            <a:noFill/>
          </a:ln>
        </p:spPr>
      </p:pic>
      <p:sp>
        <p:nvSpPr>
          <p:cNvPr id="3" name="PlaceHolder 2"/>
          <p:cNvSpPr>
            <a:spLocks noGrp="1"/>
          </p:cNvSpPr>
          <p:nvPr>
            <p:ph type="sldNum" idx="1"/>
          </p:nvPr>
        </p:nvSpPr>
        <p:spPr/>
        <p:txBody>
          <a:bodyPr/>
          <a:p>
            <a:fld id="{DE63B9D9-EBC5-452C-9898-1DDA543432FF}" type="slidenum">
              <a:t>19</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7" name="PlaceHolder 1"/>
          <p:cNvSpPr>
            <a:spLocks noGrp="1"/>
          </p:cNvSpPr>
          <p:nvPr>
            <p:ph type="sldNum" idx="37"/>
          </p:nvPr>
        </p:nvSpPr>
        <p:spPr>
          <a:xfrm>
            <a:off x="8714880" y="6025680"/>
            <a:ext cx="2742840" cy="401400"/>
          </a:xfrm>
          <a:prstGeom prst="rect">
            <a:avLst/>
          </a:prstGeom>
          <a:noFill/>
          <a:ln w="0">
            <a:noFill/>
          </a:ln>
        </p:spPr>
        <p:txBody>
          <a:bodyPr lIns="91440" rIns="91440" tIns="45720" bIns="45720" anchor="ctr">
            <a:normAutofit/>
          </a:bodyPr>
          <a:lstStyle>
            <a:lvl1pPr indent="0" algn="r" defTabSz="914400">
              <a:lnSpc>
                <a:spcPct val="100000"/>
              </a:lnSpc>
              <a:buNone/>
              <a:defRPr b="0" lang="en-US" sz="1600" spc="-1" strike="noStrike">
                <a:solidFill>
                  <a:srgbClr val="1c7ddb"/>
                </a:solidFill>
                <a:latin typeface="Abadi"/>
              </a:defRPr>
            </a:lvl1pPr>
          </a:lstStyle>
          <a:p>
            <a:pPr indent="0" algn="r" defTabSz="914400">
              <a:lnSpc>
                <a:spcPct val="100000"/>
              </a:lnSpc>
              <a:buNone/>
            </a:pPr>
            <a:fld id="{A6BE845F-435F-45F2-8B1F-E36A99DAD0A6}" type="slidenum">
              <a:rPr b="0" lang="en-US" sz="1600" spc="-1" strike="noStrike">
                <a:solidFill>
                  <a:srgbClr val="1c7ddb"/>
                </a:solidFill>
                <a:latin typeface="Abadi"/>
              </a:rPr>
              <a:t>2</a:t>
            </a:fld>
            <a:endParaRPr b="0" lang="en-US" sz="1600" spc="-1" strike="noStrike">
              <a:solidFill>
                <a:srgbClr val="000000"/>
              </a:solidFill>
              <a:latin typeface="Times New Roman"/>
            </a:endParaRPr>
          </a:p>
        </p:txBody>
      </p:sp>
      <p:sp>
        <p:nvSpPr>
          <p:cNvPr id="78" name="Content Placeholder 2"/>
          <p:cNvSpPr/>
          <p:nvPr/>
        </p:nvSpPr>
        <p:spPr>
          <a:xfrm>
            <a:off x="958680" y="2113200"/>
            <a:ext cx="5166720" cy="3320640"/>
          </a:xfrm>
          <a:prstGeom prst="rect">
            <a:avLst/>
          </a:prstGeom>
          <a:noFill/>
          <a:ln w="0">
            <a:noFill/>
          </a:ln>
        </p:spPr>
        <p:style>
          <a:lnRef idx="0"/>
          <a:fillRef idx="0"/>
          <a:effectRef idx="0"/>
          <a:fontRef idx="minor"/>
        </p:style>
        <p:txBody>
          <a:bodyPr anchor="t">
            <a:normAutofit/>
          </a:bodyPr>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Executive Summary</a:t>
            </a:r>
            <a:endParaRPr b="0" lang="en-US" sz="22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Introduction</a:t>
            </a:r>
            <a:endParaRPr b="0" lang="en-US" sz="22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Methodology</a:t>
            </a:r>
            <a:endParaRPr b="0" lang="en-US" sz="22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Results</a:t>
            </a:r>
            <a:endParaRPr b="0" lang="en-US" sz="22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Conclusion</a:t>
            </a:r>
            <a:endParaRPr b="0" lang="en-US" sz="22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Appendix</a:t>
            </a:r>
            <a:endParaRPr b="0" lang="en-US" sz="2200" spc="-1" strike="noStrike">
              <a:solidFill>
                <a:srgbClr val="000000"/>
              </a:solidFill>
              <a:latin typeface="Arial"/>
            </a:endParaRPr>
          </a:p>
        </p:txBody>
      </p:sp>
      <p:sp>
        <p:nvSpPr>
          <p:cNvPr id="7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Outline</a:t>
            </a:r>
            <a:endParaRPr b="0" lang="en-US" sz="4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28" name="PlaceHolder 1"/>
          <p:cNvSpPr>
            <a:spLocks noGrp="1"/>
          </p:cNvSpPr>
          <p:nvPr>
            <p:ph/>
          </p:nvPr>
        </p:nvSpPr>
        <p:spPr>
          <a:xfrm>
            <a:off x="505800" y="1251000"/>
            <a:ext cx="3886200" cy="5486400"/>
          </a:xfrm>
          <a:prstGeom prst="rect">
            <a:avLst/>
          </a:prstGeom>
          <a:noFill/>
          <a:ln w="0">
            <a:noFill/>
          </a:ln>
        </p:spPr>
        <p:txBody>
          <a:bodyPr lIns="90000" rIns="90000" tIns="45000" bIns="45000" anchor="t">
            <a:normAutofit fontScale="68556" lnSpcReduction="10000"/>
          </a:bodyPr>
          <a:p>
            <a:pPr marL="228600" indent="-228600" defTabSz="914400">
              <a:lnSpc>
                <a:spcPct val="100000"/>
              </a:lnSpc>
              <a:spcBef>
                <a:spcPts val="1191"/>
              </a:spcBef>
              <a:spcAft>
                <a:spcPts val="992"/>
              </a:spcAft>
              <a:buClr>
                <a:srgbClr val="292929"/>
              </a:buClr>
              <a:buFont typeface="Arial"/>
              <a:buChar char="•"/>
            </a:pPr>
            <a:r>
              <a:rPr b="0" lang="en-US" sz="2200" spc="-1" strike="noStrike">
                <a:solidFill>
                  <a:schemeClr val="accent3">
                    <a:lumMod val="25000"/>
                  </a:schemeClr>
                </a:solidFill>
                <a:latin typeface="Abadi"/>
              </a:rPr>
              <a:t>For LEO and ISS orbits, success rates increased with higher flight numbers, showing learning and improved reliability over time.</a:t>
            </a:r>
            <a:endParaRPr b="0" lang="en-US" sz="2200" spc="-1" strike="noStrike">
              <a:solidFill>
                <a:schemeClr val="dk1"/>
              </a:solidFill>
              <a:latin typeface="Calibri"/>
            </a:endParaRPr>
          </a:p>
          <a:p>
            <a:pPr marL="228600" indent="-228600" defTabSz="914400">
              <a:lnSpc>
                <a:spcPct val="100000"/>
              </a:lnSpc>
              <a:spcBef>
                <a:spcPts val="1191"/>
              </a:spcBef>
              <a:spcAft>
                <a:spcPts val="992"/>
              </a:spcAft>
              <a:buClr>
                <a:srgbClr val="292929"/>
              </a:buClr>
              <a:buFont typeface="Arial"/>
              <a:buChar char="•"/>
            </a:pPr>
            <a:r>
              <a:rPr b="0" lang="en-US" sz="2200" spc="-1" strike="noStrike">
                <a:solidFill>
                  <a:schemeClr val="accent3">
                    <a:lumMod val="25000"/>
                  </a:schemeClr>
                </a:solidFill>
                <a:latin typeface="Abadi"/>
              </a:rPr>
              <a:t>GTO launches showed mixed outcomes across all flight numbers, indicating persistent difficulty or higher risk for this orbit.</a:t>
            </a:r>
            <a:endParaRPr b="0" lang="en-US" sz="2200" spc="-1" strike="noStrike">
              <a:solidFill>
                <a:schemeClr val="dk1"/>
              </a:solidFill>
              <a:latin typeface="Calibri"/>
            </a:endParaRPr>
          </a:p>
          <a:p>
            <a:pPr marL="228600" indent="-228600" defTabSz="914400">
              <a:lnSpc>
                <a:spcPct val="100000"/>
              </a:lnSpc>
              <a:spcBef>
                <a:spcPts val="1191"/>
              </a:spcBef>
              <a:spcAft>
                <a:spcPts val="992"/>
              </a:spcAft>
              <a:buClr>
                <a:srgbClr val="292929"/>
              </a:buClr>
              <a:buFont typeface="Arial"/>
              <a:buChar char="•"/>
            </a:pPr>
            <a:r>
              <a:rPr b="0" lang="en-US" sz="2200" spc="-1" strike="noStrike">
                <a:solidFill>
                  <a:schemeClr val="accent3">
                    <a:lumMod val="25000"/>
                  </a:schemeClr>
                </a:solidFill>
                <a:latin typeface="Abadi"/>
              </a:rPr>
              <a:t>Some orbits had clusters at specific flight numbers, suggesting they were targeted during particular periods or missions.</a:t>
            </a:r>
            <a:endParaRPr b="0" lang="en-US" sz="2200" spc="-1" strike="noStrike">
              <a:solidFill>
                <a:schemeClr val="dk1"/>
              </a:solidFill>
              <a:latin typeface="Calibri"/>
            </a:endParaRPr>
          </a:p>
          <a:p>
            <a:pPr marL="228600" indent="-228600" defTabSz="914400">
              <a:lnSpc>
                <a:spcPct val="100000"/>
              </a:lnSpc>
              <a:spcBef>
                <a:spcPts val="1191"/>
              </a:spcBef>
              <a:spcAft>
                <a:spcPts val="992"/>
              </a:spcAft>
              <a:buClr>
                <a:srgbClr val="292929"/>
              </a:buClr>
              <a:buFont typeface="Arial"/>
              <a:buChar char="•"/>
            </a:pPr>
            <a:r>
              <a:rPr b="0" lang="en-US" sz="2200" spc="-1" strike="noStrike">
                <a:solidFill>
                  <a:schemeClr val="accent3">
                    <a:lumMod val="25000"/>
                  </a:schemeClr>
                </a:solidFill>
                <a:latin typeface="Abadi"/>
              </a:rPr>
              <a:t>High flight numbers generally correlated with more successes, especially in orbits with frequent launches.</a:t>
            </a:r>
            <a:endParaRPr b="0" lang="en-US" sz="2200" spc="-1" strike="noStrike">
              <a:solidFill>
                <a:schemeClr val="dk1"/>
              </a:solidFill>
              <a:latin typeface="Calibri"/>
            </a:endParaRPr>
          </a:p>
          <a:p>
            <a:pPr marL="228600" indent="-228600" defTabSz="914400">
              <a:lnSpc>
                <a:spcPct val="100000"/>
              </a:lnSpc>
              <a:spcBef>
                <a:spcPts val="1191"/>
              </a:spcBef>
              <a:spcAft>
                <a:spcPts val="992"/>
              </a:spcAft>
              <a:buClr>
                <a:srgbClr val="292929"/>
              </a:buClr>
              <a:buFont typeface="Arial"/>
              <a:buChar char="•"/>
            </a:pPr>
            <a:r>
              <a:rPr b="0" lang="en-US" sz="2200" spc="-1" strike="noStrike">
                <a:solidFill>
                  <a:schemeClr val="accent3">
                    <a:lumMod val="25000"/>
                  </a:schemeClr>
                </a:solidFill>
                <a:latin typeface="Abadi"/>
              </a:rPr>
              <a:t>Overall: Operational experience (higher flight number) most benefits common orbits (LEO, ISS), while challenging orbits (GTO) remain less predictable.</a:t>
            </a:r>
            <a:endParaRPr b="0" lang="en-US" sz="2200" spc="-1" strike="noStrike">
              <a:solidFill>
                <a:schemeClr val="dk1"/>
              </a:solidFill>
              <a:latin typeface="Calibri"/>
            </a:endParaRPr>
          </a:p>
          <a:p>
            <a:pPr marL="228600" indent="0" defTabSz="914400">
              <a:lnSpc>
                <a:spcPct val="100000"/>
              </a:lnSpc>
              <a:spcBef>
                <a:spcPts val="1191"/>
              </a:spcBef>
              <a:spcAft>
                <a:spcPts val="992"/>
              </a:spcAft>
              <a:buNone/>
            </a:pPr>
            <a:r>
              <a:rPr b="0" lang="en-US" sz="2200" spc="-1" strike="noStrike">
                <a:solidFill>
                  <a:schemeClr val="accent3">
                    <a:lumMod val="25000"/>
                  </a:schemeClr>
                </a:solidFill>
                <a:latin typeface="Abadi"/>
              </a:rPr>
              <a:t> </a:t>
            </a:r>
            <a:endParaRPr b="0" lang="en-US" sz="2200" spc="-1" strike="noStrike">
              <a:solidFill>
                <a:schemeClr val="dk1"/>
              </a:solidFill>
              <a:latin typeface="Calibri"/>
            </a:endParaRPr>
          </a:p>
        </p:txBody>
      </p:sp>
      <p:sp>
        <p:nvSpPr>
          <p:cNvPr id="12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Flight Number vs. Orbit Type</a:t>
            </a:r>
            <a:endParaRPr b="0" lang="en-US" sz="4000" spc="-1" strike="noStrike">
              <a:solidFill>
                <a:srgbClr val="000000"/>
              </a:solidFill>
              <a:latin typeface="Arial"/>
            </a:endParaRPr>
          </a:p>
        </p:txBody>
      </p:sp>
      <p:pic>
        <p:nvPicPr>
          <p:cNvPr id="130" name="" descr=""/>
          <p:cNvPicPr/>
          <p:nvPr/>
        </p:nvPicPr>
        <p:blipFill>
          <a:blip r:embed="rId2"/>
          <a:stretch/>
        </p:blipFill>
        <p:spPr>
          <a:xfrm>
            <a:off x="4343400" y="1483200"/>
            <a:ext cx="7825320" cy="4556520"/>
          </a:xfrm>
          <a:prstGeom prst="rect">
            <a:avLst/>
          </a:prstGeom>
          <a:ln w="0">
            <a:noFill/>
          </a:ln>
        </p:spPr>
      </p:pic>
      <p:sp>
        <p:nvSpPr>
          <p:cNvPr id="3" name="PlaceHolder 2"/>
          <p:cNvSpPr>
            <a:spLocks noGrp="1"/>
          </p:cNvSpPr>
          <p:nvPr>
            <p:ph type="sldNum" idx="1"/>
          </p:nvPr>
        </p:nvSpPr>
        <p:spPr/>
        <p:txBody>
          <a:bodyPr/>
          <a:p>
            <a:fld id="{A110FEF7-8405-48AD-83DC-5689D2EC6417}" type="slidenum">
              <a:t>20</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1" name="PlaceHolder 1"/>
          <p:cNvSpPr>
            <a:spLocks noGrp="1"/>
          </p:cNvSpPr>
          <p:nvPr>
            <p:ph/>
          </p:nvPr>
        </p:nvSpPr>
        <p:spPr>
          <a:xfrm>
            <a:off x="565200" y="1107000"/>
            <a:ext cx="3886200" cy="5486400"/>
          </a:xfrm>
          <a:prstGeom prst="rect">
            <a:avLst/>
          </a:prstGeom>
          <a:noFill/>
          <a:ln w="0">
            <a:noFill/>
          </a:ln>
        </p:spPr>
        <p:txBody>
          <a:bodyPr lIns="90000" rIns="90000" tIns="45000" bIns="45000" anchor="t">
            <a:normAutofit fontScale="68556"/>
          </a:bodyPr>
          <a:p>
            <a:pPr marL="228600" indent="-228600" defTabSz="914400">
              <a:lnSpc>
                <a:spcPct val="100000"/>
              </a:lnSpc>
              <a:spcBef>
                <a:spcPts val="1191"/>
              </a:spcBef>
              <a:spcAft>
                <a:spcPts val="992"/>
              </a:spcAft>
              <a:buClr>
                <a:srgbClr val="292929"/>
              </a:buClr>
              <a:buFont typeface="Arial"/>
              <a:buChar char="•"/>
            </a:pPr>
            <a:r>
              <a:rPr b="0" lang="en-US" sz="2200" spc="-1" strike="noStrike">
                <a:solidFill>
                  <a:schemeClr val="accent3">
                    <a:lumMod val="25000"/>
                  </a:schemeClr>
                </a:solidFill>
                <a:latin typeface="Abadi"/>
              </a:rPr>
              <a:t>Heavy payloads are more common in LEO, ISS, and Polar orbits; these orbits show higher concentrations of successful launches.</a:t>
            </a:r>
            <a:endParaRPr b="0" lang="en-US" sz="2200" spc="-1" strike="noStrike">
              <a:solidFill>
                <a:schemeClr val="dk1"/>
              </a:solidFill>
              <a:latin typeface="Calibri"/>
            </a:endParaRPr>
          </a:p>
          <a:p>
            <a:pPr marL="228600" indent="-228600" defTabSz="914400">
              <a:lnSpc>
                <a:spcPct val="100000"/>
              </a:lnSpc>
              <a:spcBef>
                <a:spcPts val="1191"/>
              </a:spcBef>
              <a:spcAft>
                <a:spcPts val="992"/>
              </a:spcAft>
              <a:buClr>
                <a:srgbClr val="292929"/>
              </a:buClr>
              <a:buFont typeface="Arial"/>
              <a:buChar char="•"/>
            </a:pPr>
            <a:r>
              <a:rPr b="0" lang="en-US" sz="2200" spc="-1" strike="noStrike">
                <a:solidFill>
                  <a:schemeClr val="accent3">
                    <a:lumMod val="25000"/>
                  </a:schemeClr>
                </a:solidFill>
                <a:latin typeface="Abadi"/>
              </a:rPr>
              <a:t>GTO and GEO orbits have a wider range of payloads but display mixed success rates, indicating they are more technically challenging.</a:t>
            </a:r>
            <a:endParaRPr b="0" lang="en-US" sz="2200" spc="-1" strike="noStrike">
              <a:solidFill>
                <a:schemeClr val="dk1"/>
              </a:solidFill>
              <a:latin typeface="Calibri"/>
            </a:endParaRPr>
          </a:p>
          <a:p>
            <a:pPr marL="228600" indent="-228600" defTabSz="914400">
              <a:lnSpc>
                <a:spcPct val="100000"/>
              </a:lnSpc>
              <a:spcBef>
                <a:spcPts val="1191"/>
              </a:spcBef>
              <a:spcAft>
                <a:spcPts val="992"/>
              </a:spcAft>
              <a:buClr>
                <a:srgbClr val="292929"/>
              </a:buClr>
              <a:buFont typeface="Arial"/>
              <a:buChar char="•"/>
            </a:pPr>
            <a:r>
              <a:rPr b="0" lang="en-US" sz="2200" spc="-1" strike="noStrike">
                <a:solidFill>
                  <a:schemeClr val="accent3">
                    <a:lumMod val="25000"/>
                  </a:schemeClr>
                </a:solidFill>
                <a:latin typeface="Abadi"/>
              </a:rPr>
              <a:t>Some orbits (e.g., ES-L1, HEO) have very few launches and scattered payload sizes, making their patterns less clear.</a:t>
            </a:r>
            <a:endParaRPr b="0" lang="en-US" sz="2200" spc="-1" strike="noStrike">
              <a:solidFill>
                <a:schemeClr val="dk1"/>
              </a:solidFill>
              <a:latin typeface="Calibri"/>
            </a:endParaRPr>
          </a:p>
          <a:p>
            <a:pPr marL="228600" indent="-228600" defTabSz="914400">
              <a:lnSpc>
                <a:spcPct val="100000"/>
              </a:lnSpc>
              <a:spcBef>
                <a:spcPts val="1191"/>
              </a:spcBef>
              <a:spcAft>
                <a:spcPts val="992"/>
              </a:spcAft>
              <a:buClr>
                <a:srgbClr val="292929"/>
              </a:buClr>
              <a:buFont typeface="Arial"/>
              <a:buChar char="•"/>
            </a:pPr>
            <a:r>
              <a:rPr b="0" lang="en-US" sz="2200" spc="-1" strike="noStrike">
                <a:solidFill>
                  <a:schemeClr val="accent3">
                    <a:lumMod val="25000"/>
                  </a:schemeClr>
                </a:solidFill>
                <a:latin typeface="Abadi"/>
              </a:rPr>
              <a:t>Overall: Major operational orbits (LEO, ISS, Polar) handle larger payloads and achieve better success, while special-purpose or transfer orbits (GTO, GEO) show more variability in both payload size and outcome.</a:t>
            </a:r>
            <a:endParaRPr b="0" lang="en-US" sz="2200" spc="-1" strike="noStrike">
              <a:solidFill>
                <a:schemeClr val="dk1"/>
              </a:solidFill>
              <a:latin typeface="Calibri"/>
            </a:endParaRPr>
          </a:p>
        </p:txBody>
      </p:sp>
      <p:sp>
        <p:nvSpPr>
          <p:cNvPr id="132"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Payload vs. Orbit Type</a:t>
            </a:r>
            <a:endParaRPr b="0" lang="en-US" sz="4000" spc="-1" strike="noStrike">
              <a:solidFill>
                <a:srgbClr val="000000"/>
              </a:solidFill>
              <a:latin typeface="Arial"/>
            </a:endParaRPr>
          </a:p>
        </p:txBody>
      </p:sp>
      <p:pic>
        <p:nvPicPr>
          <p:cNvPr id="133" name="" descr=""/>
          <p:cNvPicPr/>
          <p:nvPr/>
        </p:nvPicPr>
        <p:blipFill>
          <a:blip r:embed="rId2"/>
          <a:stretch/>
        </p:blipFill>
        <p:spPr>
          <a:xfrm>
            <a:off x="4343400" y="1387080"/>
            <a:ext cx="7772400" cy="4052160"/>
          </a:xfrm>
          <a:prstGeom prst="rect">
            <a:avLst/>
          </a:prstGeom>
          <a:ln w="0">
            <a:noFill/>
          </a:ln>
        </p:spPr>
      </p:pic>
      <p:sp>
        <p:nvSpPr>
          <p:cNvPr id="3" name="PlaceHolder 2"/>
          <p:cNvSpPr>
            <a:spLocks noGrp="1"/>
          </p:cNvSpPr>
          <p:nvPr>
            <p:ph type="sldNum" idx="1"/>
          </p:nvPr>
        </p:nvSpPr>
        <p:spPr/>
        <p:txBody>
          <a:bodyPr/>
          <a:p>
            <a:fld id="{184AFE4D-7B1E-4978-8018-724E1EBF13A3}" type="slidenum">
              <a:t>21</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4" name="PlaceHolder 1"/>
          <p:cNvSpPr>
            <a:spLocks noGrp="1"/>
          </p:cNvSpPr>
          <p:nvPr>
            <p:ph/>
          </p:nvPr>
        </p:nvSpPr>
        <p:spPr>
          <a:xfrm>
            <a:off x="734040" y="1601640"/>
            <a:ext cx="3931920" cy="3811320"/>
          </a:xfrm>
          <a:prstGeom prst="rect">
            <a:avLst/>
          </a:prstGeom>
          <a:noFill/>
          <a:ln w="0">
            <a:noFill/>
          </a:ln>
        </p:spPr>
        <p:txBody>
          <a:bodyPr lIns="90000" rIns="90000" tIns="45000" bIns="45000" anchor="t">
            <a:normAutofit fontScale="74983" lnSpcReduction="10000"/>
          </a:bodyPr>
          <a:p>
            <a:pPr marL="228600" indent="-228600" defTabSz="914400">
              <a:lnSpc>
                <a:spcPct val="100000"/>
              </a:lnSpc>
              <a:spcBef>
                <a:spcPts val="1191"/>
              </a:spcBef>
              <a:spcAft>
                <a:spcPts val="992"/>
              </a:spcAft>
              <a:buClr>
                <a:srgbClr val="292929"/>
              </a:buClr>
              <a:buFont typeface="Arial"/>
              <a:buChar char="•"/>
            </a:pPr>
            <a:r>
              <a:rPr b="0" lang="en-US" sz="2200" spc="-1" strike="noStrike">
                <a:solidFill>
                  <a:schemeClr val="accent3">
                    <a:lumMod val="25000"/>
                  </a:schemeClr>
                </a:solidFill>
                <a:latin typeface="Abadi"/>
              </a:rPr>
              <a:t>The plot shows a clear upward trend in launch success rate over the years.</a:t>
            </a:r>
            <a:endParaRPr b="0" lang="en-US" sz="2200" spc="-1" strike="noStrike">
              <a:solidFill>
                <a:schemeClr val="dk1"/>
              </a:solidFill>
              <a:latin typeface="Calibri"/>
            </a:endParaRPr>
          </a:p>
          <a:p>
            <a:pPr marL="228600" indent="-228600" defTabSz="914400">
              <a:lnSpc>
                <a:spcPct val="100000"/>
              </a:lnSpc>
              <a:spcBef>
                <a:spcPts val="1191"/>
              </a:spcBef>
              <a:spcAft>
                <a:spcPts val="992"/>
              </a:spcAft>
              <a:buClr>
                <a:srgbClr val="292929"/>
              </a:buClr>
              <a:buFont typeface="Arial"/>
              <a:buChar char="•"/>
            </a:pPr>
            <a:r>
              <a:rPr b="0" lang="en-US" sz="2200" spc="-1" strike="noStrike">
                <a:solidFill>
                  <a:schemeClr val="accent3">
                    <a:lumMod val="25000"/>
                  </a:schemeClr>
                </a:solidFill>
                <a:latin typeface="Abadi"/>
              </a:rPr>
              <a:t>After 2013, SpaceX's launch outcomes improved steadily, with notable increases post-2015.</a:t>
            </a:r>
            <a:endParaRPr b="0" lang="en-US" sz="2200" spc="-1" strike="noStrike">
              <a:solidFill>
                <a:schemeClr val="dk1"/>
              </a:solidFill>
              <a:latin typeface="Calibri"/>
            </a:endParaRPr>
          </a:p>
          <a:p>
            <a:pPr marL="228600" indent="-228600" defTabSz="914400">
              <a:lnSpc>
                <a:spcPct val="100000"/>
              </a:lnSpc>
              <a:spcBef>
                <a:spcPts val="1191"/>
              </a:spcBef>
              <a:spcAft>
                <a:spcPts val="992"/>
              </a:spcAft>
              <a:buClr>
                <a:srgbClr val="292929"/>
              </a:buClr>
              <a:buFont typeface="Arial"/>
              <a:buChar char="•"/>
            </a:pPr>
            <a:r>
              <a:rPr b="0" lang="en-US" sz="2200" spc="-1" strike="noStrike">
                <a:solidFill>
                  <a:schemeClr val="accent3">
                    <a:lumMod val="25000"/>
                  </a:schemeClr>
                </a:solidFill>
                <a:latin typeface="Abadi"/>
              </a:rPr>
              <a:t>Early years had low and variable success rates; later years stabilized at higher rates.</a:t>
            </a:r>
            <a:endParaRPr b="0" lang="en-US" sz="2200" spc="-1" strike="noStrike">
              <a:solidFill>
                <a:schemeClr val="dk1"/>
              </a:solidFill>
              <a:latin typeface="Calibri"/>
            </a:endParaRPr>
          </a:p>
          <a:p>
            <a:pPr marL="228600" indent="-228600" defTabSz="914400">
              <a:lnSpc>
                <a:spcPct val="100000"/>
              </a:lnSpc>
              <a:spcBef>
                <a:spcPts val="1191"/>
              </a:spcBef>
              <a:spcAft>
                <a:spcPts val="992"/>
              </a:spcAft>
              <a:buClr>
                <a:srgbClr val="292929"/>
              </a:buClr>
              <a:buFont typeface="Arial"/>
              <a:buChar char="•"/>
            </a:pPr>
            <a:r>
              <a:rPr b="0" lang="en-US" sz="2200" spc="-1" strike="noStrike">
                <a:solidFill>
                  <a:schemeClr val="accent3">
                    <a:lumMod val="25000"/>
                  </a:schemeClr>
                </a:solidFill>
                <a:latin typeface="Abadi"/>
              </a:rPr>
              <a:t>Pattern indicates learning curve, technical improvements, and operational maturity leading to more reliable launches over time.</a:t>
            </a:r>
            <a:endParaRPr b="0" lang="en-US" sz="2200" spc="-1" strike="noStrike">
              <a:solidFill>
                <a:schemeClr val="dk1"/>
              </a:solidFill>
              <a:latin typeface="Calibri"/>
            </a:endParaRPr>
          </a:p>
        </p:txBody>
      </p:sp>
      <p:sp>
        <p:nvSpPr>
          <p:cNvPr id="135"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Launch Success Yearly Trend</a:t>
            </a:r>
            <a:endParaRPr b="0" lang="en-US" sz="4000" spc="-1" strike="noStrike">
              <a:solidFill>
                <a:srgbClr val="000000"/>
              </a:solidFill>
              <a:latin typeface="Arial"/>
            </a:endParaRPr>
          </a:p>
        </p:txBody>
      </p:sp>
      <p:pic>
        <p:nvPicPr>
          <p:cNvPr id="136" name="" descr=""/>
          <p:cNvPicPr/>
          <p:nvPr/>
        </p:nvPicPr>
        <p:blipFill>
          <a:blip r:embed="rId2"/>
          <a:stretch/>
        </p:blipFill>
        <p:spPr>
          <a:xfrm>
            <a:off x="4709520" y="1204200"/>
            <a:ext cx="7482600" cy="4739400"/>
          </a:xfrm>
          <a:prstGeom prst="rect">
            <a:avLst/>
          </a:prstGeom>
          <a:ln w="0">
            <a:noFill/>
          </a:ln>
        </p:spPr>
      </p:pic>
      <p:sp>
        <p:nvSpPr>
          <p:cNvPr id="3" name="PlaceHolder 2"/>
          <p:cNvSpPr>
            <a:spLocks noGrp="1"/>
          </p:cNvSpPr>
          <p:nvPr>
            <p:ph type="sldNum" idx="1"/>
          </p:nvPr>
        </p:nvSpPr>
        <p:spPr/>
        <p:txBody>
          <a:bodyPr/>
          <a:p>
            <a:fld id="{810F270F-DF25-4CDD-8CDF-0B3522CEB7AC}" type="slidenum">
              <a:t>22</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7" name="PlaceHolder 1"/>
          <p:cNvSpPr>
            <a:spLocks noGrp="1"/>
          </p:cNvSpPr>
          <p:nvPr>
            <p:ph/>
          </p:nvPr>
        </p:nvSpPr>
        <p:spPr>
          <a:xfrm>
            <a:off x="770040" y="1789560"/>
            <a:ext cx="9745200" cy="4350960"/>
          </a:xfrm>
          <a:prstGeom prst="rect">
            <a:avLst/>
          </a:prstGeom>
          <a:noFill/>
          <a:ln w="0">
            <a:noFill/>
          </a:ln>
        </p:spPr>
        <p:txBody>
          <a:bodyPr lIns="90000" rIns="90000" tIns="45000" bIns="45000" anchor="t">
            <a:normAutofit/>
          </a:bodyPr>
          <a:p>
            <a:pPr indent="0" defTabSz="914400">
              <a:lnSpc>
                <a:spcPct val="100000"/>
              </a:lnSpc>
              <a:spcBef>
                <a:spcPts val="1400"/>
              </a:spcBef>
              <a:buNone/>
            </a:pPr>
            <a:r>
              <a:rPr b="0" lang="en-US" sz="2200" spc="-1" strike="noStrike">
                <a:solidFill>
                  <a:schemeClr val="accent3">
                    <a:lumMod val="25000"/>
                  </a:schemeClr>
                </a:solidFill>
                <a:latin typeface="Abadi"/>
              </a:rPr>
              <a:t>The list of unique (‘distinct’) names of launch sites is retrieved using the </a:t>
            </a:r>
            <a:r>
              <a:rPr b="0" lang="en-US" sz="2200" spc="-1" strike="noStrike">
                <a:solidFill>
                  <a:schemeClr val="accent3">
                    <a:lumMod val="25000"/>
                  </a:schemeClr>
                </a:solidFill>
                <a:latin typeface="Abadi"/>
              </a:rPr>
              <a:t>following sql code:</a:t>
            </a:r>
            <a:endParaRPr b="0" lang="en-US" sz="2200" spc="-1" strike="noStrike">
              <a:solidFill>
                <a:schemeClr val="dk1"/>
              </a:solidFill>
              <a:latin typeface="Calibri"/>
            </a:endParaRPr>
          </a:p>
          <a:p>
            <a:pPr indent="0" defTabSz="914400">
              <a:lnSpc>
                <a:spcPct val="100000"/>
              </a:lnSpc>
              <a:spcBef>
                <a:spcPts val="1400"/>
              </a:spcBef>
              <a:buNone/>
            </a:pPr>
            <a:endParaRPr b="0" lang="en-US" sz="2200" spc="-1" strike="noStrike">
              <a:solidFill>
                <a:schemeClr val="dk1"/>
              </a:solidFill>
              <a:latin typeface="Calibri"/>
            </a:endParaRPr>
          </a:p>
          <a:p>
            <a:pPr indent="0" defTabSz="914400">
              <a:lnSpc>
                <a:spcPct val="100000"/>
              </a:lnSpc>
              <a:spcBef>
                <a:spcPts val="1400"/>
              </a:spcBef>
              <a:buNone/>
            </a:pPr>
            <a:endParaRPr b="0" lang="en-US" sz="2200" spc="-1" strike="noStrike">
              <a:solidFill>
                <a:schemeClr val="dk1"/>
              </a:solidFill>
              <a:latin typeface="Calibri"/>
            </a:endParaRPr>
          </a:p>
          <a:p>
            <a:pPr indent="0" defTabSz="914400">
              <a:lnSpc>
                <a:spcPct val="100000"/>
              </a:lnSpc>
              <a:spcBef>
                <a:spcPts val="1400"/>
              </a:spcBef>
              <a:buNone/>
            </a:pPr>
            <a:r>
              <a:rPr b="0" lang="en-US" sz="2200" spc="-1" strike="noStrike">
                <a:solidFill>
                  <a:schemeClr val="accent3">
                    <a:lumMod val="25000"/>
                  </a:schemeClr>
                </a:solidFill>
                <a:latin typeface="Abadi"/>
              </a:rPr>
              <a:t>This returns the following data:</a:t>
            </a:r>
            <a:endParaRPr b="0" lang="en-US" sz="2200" spc="-1" strike="noStrike">
              <a:solidFill>
                <a:schemeClr val="dk1"/>
              </a:solidFill>
              <a:latin typeface="Calibri"/>
            </a:endParaRPr>
          </a:p>
          <a:p>
            <a:pPr indent="0" defTabSz="914400">
              <a:lnSpc>
                <a:spcPct val="100000"/>
              </a:lnSpc>
              <a:spcBef>
                <a:spcPts val="1400"/>
              </a:spcBef>
              <a:buNone/>
            </a:pPr>
            <a:endParaRPr b="0" lang="en-US" sz="2200" spc="-1" strike="noStrike">
              <a:solidFill>
                <a:schemeClr val="dk1"/>
              </a:solidFill>
              <a:latin typeface="Calibri"/>
            </a:endParaRPr>
          </a:p>
          <a:p>
            <a:pPr indent="0" defTabSz="914400">
              <a:lnSpc>
                <a:spcPct val="100000"/>
              </a:lnSpc>
              <a:spcBef>
                <a:spcPts val="1191"/>
              </a:spcBef>
              <a:spcAft>
                <a:spcPts val="992"/>
              </a:spcAft>
              <a:buNone/>
            </a:pPr>
            <a:endParaRPr b="0" lang="en-US" sz="2200" spc="-1" strike="noStrike">
              <a:solidFill>
                <a:schemeClr val="dk1"/>
              </a:solidFill>
              <a:latin typeface="Calibri"/>
            </a:endParaRPr>
          </a:p>
          <a:p>
            <a:pPr indent="0" defTabSz="914400">
              <a:lnSpc>
                <a:spcPct val="100000"/>
              </a:lnSpc>
              <a:spcBef>
                <a:spcPts val="1400"/>
              </a:spcBef>
              <a:buNone/>
            </a:pPr>
            <a:endParaRPr b="0" lang="en-US" sz="2200" spc="-1" strike="noStrike">
              <a:solidFill>
                <a:schemeClr val="dk1"/>
              </a:solidFill>
              <a:latin typeface="Calibri"/>
            </a:endParaRPr>
          </a:p>
          <a:p>
            <a:pPr indent="0" defTabSz="914400">
              <a:lnSpc>
                <a:spcPct val="100000"/>
              </a:lnSpc>
              <a:spcBef>
                <a:spcPts val="1400"/>
              </a:spcBef>
              <a:buNone/>
            </a:pPr>
            <a:endParaRPr b="0" lang="en-US" sz="2200" spc="-1" strike="noStrike">
              <a:solidFill>
                <a:schemeClr val="dk1"/>
              </a:solidFill>
              <a:latin typeface="Calibri"/>
            </a:endParaRPr>
          </a:p>
        </p:txBody>
      </p:sp>
      <p:sp>
        <p:nvSpPr>
          <p:cNvPr id="13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All Launch Site Names</a:t>
            </a:r>
            <a:endParaRPr b="0" lang="en-US" sz="4000" spc="-1" strike="noStrike">
              <a:solidFill>
                <a:srgbClr val="000000"/>
              </a:solidFill>
              <a:latin typeface="Arial"/>
            </a:endParaRPr>
          </a:p>
        </p:txBody>
      </p:sp>
      <p:pic>
        <p:nvPicPr>
          <p:cNvPr id="139" name="" descr=""/>
          <p:cNvPicPr/>
          <p:nvPr/>
        </p:nvPicPr>
        <p:blipFill>
          <a:blip r:embed="rId2"/>
          <a:stretch/>
        </p:blipFill>
        <p:spPr>
          <a:xfrm>
            <a:off x="2514600" y="2514600"/>
            <a:ext cx="8292600" cy="457200"/>
          </a:xfrm>
          <a:prstGeom prst="rect">
            <a:avLst/>
          </a:prstGeom>
          <a:ln w="0">
            <a:noFill/>
          </a:ln>
        </p:spPr>
      </p:pic>
      <p:pic>
        <p:nvPicPr>
          <p:cNvPr id="140" name="" descr=""/>
          <p:cNvPicPr/>
          <p:nvPr/>
        </p:nvPicPr>
        <p:blipFill>
          <a:blip r:embed="rId3"/>
          <a:stretch/>
        </p:blipFill>
        <p:spPr>
          <a:xfrm>
            <a:off x="5870520" y="3657600"/>
            <a:ext cx="1673280" cy="2300760"/>
          </a:xfrm>
          <a:prstGeom prst="rect">
            <a:avLst/>
          </a:prstGeom>
          <a:ln w="0">
            <a:noFill/>
          </a:ln>
        </p:spPr>
      </p:pic>
      <p:sp>
        <p:nvSpPr>
          <p:cNvPr id="3" name="PlaceHolder 2"/>
          <p:cNvSpPr>
            <a:spLocks noGrp="1"/>
          </p:cNvSpPr>
          <p:nvPr>
            <p:ph type="sldNum" idx="1"/>
          </p:nvPr>
        </p:nvSpPr>
        <p:spPr/>
        <p:txBody>
          <a:bodyPr/>
          <a:p>
            <a:fld id="{289459AB-C3B2-4BE9-A71A-4F7F6EE9F5F5}" type="slidenum">
              <a:t>23</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1" name="PlaceHolder 1"/>
          <p:cNvSpPr>
            <a:spLocks noGrp="1"/>
          </p:cNvSpPr>
          <p:nvPr>
            <p:ph/>
          </p:nvPr>
        </p:nvSpPr>
        <p:spPr>
          <a:xfrm>
            <a:off x="806040" y="1177560"/>
            <a:ext cx="9745200" cy="4350960"/>
          </a:xfrm>
          <a:prstGeom prst="rect">
            <a:avLst/>
          </a:prstGeom>
          <a:noFill/>
          <a:ln w="0">
            <a:noFill/>
          </a:ln>
        </p:spPr>
        <p:txBody>
          <a:bodyPr lIns="90000" rIns="90000" tIns="45000" bIns="45000" anchor="t">
            <a:normAutofit/>
          </a:bodyPr>
          <a:p>
            <a:pPr indent="0" defTabSz="914400">
              <a:lnSpc>
                <a:spcPct val="100000"/>
              </a:lnSpc>
              <a:spcBef>
                <a:spcPts val="1400"/>
              </a:spcBef>
              <a:buNone/>
            </a:pPr>
            <a:r>
              <a:rPr b="0" lang="en-US" sz="2200" spc="-1" strike="noStrike">
                <a:solidFill>
                  <a:schemeClr val="accent3">
                    <a:lumMod val="25000"/>
                  </a:schemeClr>
                </a:solidFill>
                <a:latin typeface="Abadi"/>
              </a:rPr>
              <a:t>Finding 5 Records where launch sites begin with `CCA` (limited to 5) is given by the code: </a:t>
            </a:r>
            <a:endParaRPr b="0" lang="en-US" sz="2200" spc="-1" strike="noStrike">
              <a:solidFill>
                <a:schemeClr val="dk1"/>
              </a:solidFill>
              <a:latin typeface="Calibri"/>
            </a:endParaRPr>
          </a:p>
          <a:p>
            <a:pPr indent="0" defTabSz="914400">
              <a:lnSpc>
                <a:spcPct val="100000"/>
              </a:lnSpc>
              <a:spcBef>
                <a:spcPts val="1400"/>
              </a:spcBef>
              <a:buNone/>
            </a:pPr>
            <a:r>
              <a:rPr b="0" lang="en-US" sz="2200" spc="-1" strike="noStrike">
                <a:solidFill>
                  <a:schemeClr val="accent3">
                    <a:lumMod val="25000"/>
                  </a:schemeClr>
                </a:solidFill>
                <a:latin typeface="Abadi"/>
              </a:rPr>
              <a:t>The resulting data returned is laid out below:</a:t>
            </a:r>
            <a:endParaRPr b="0" lang="en-US" sz="2200" spc="-1" strike="noStrike">
              <a:solidFill>
                <a:schemeClr val="dk1"/>
              </a:solidFill>
              <a:latin typeface="Calibri"/>
            </a:endParaRPr>
          </a:p>
          <a:p>
            <a:pPr indent="0" defTabSz="914400">
              <a:lnSpc>
                <a:spcPct val="100000"/>
              </a:lnSpc>
              <a:spcBef>
                <a:spcPts val="1400"/>
              </a:spcBef>
              <a:buNone/>
            </a:pPr>
            <a:endParaRPr b="0" lang="en-US" sz="2200" spc="-1" strike="noStrike">
              <a:solidFill>
                <a:schemeClr val="dk1"/>
              </a:solidFill>
              <a:latin typeface="Calibri"/>
            </a:endParaRPr>
          </a:p>
        </p:txBody>
      </p:sp>
      <p:sp>
        <p:nvSpPr>
          <p:cNvPr id="142"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Launch Site Names Begin with 'CCA'</a:t>
            </a:r>
            <a:endParaRPr b="0" lang="en-US" sz="4000" spc="-1" strike="noStrike">
              <a:solidFill>
                <a:srgbClr val="000000"/>
              </a:solidFill>
              <a:latin typeface="Arial"/>
            </a:endParaRPr>
          </a:p>
        </p:txBody>
      </p:sp>
      <p:pic>
        <p:nvPicPr>
          <p:cNvPr id="143" name="" descr=""/>
          <p:cNvPicPr/>
          <p:nvPr/>
        </p:nvPicPr>
        <p:blipFill>
          <a:blip r:embed="rId2"/>
          <a:stretch/>
        </p:blipFill>
        <p:spPr>
          <a:xfrm>
            <a:off x="3385440" y="1616040"/>
            <a:ext cx="7731360" cy="297360"/>
          </a:xfrm>
          <a:prstGeom prst="rect">
            <a:avLst/>
          </a:prstGeom>
          <a:ln w="0">
            <a:noFill/>
          </a:ln>
        </p:spPr>
      </p:pic>
      <p:pic>
        <p:nvPicPr>
          <p:cNvPr id="144" name="" descr=""/>
          <p:cNvPicPr/>
          <p:nvPr/>
        </p:nvPicPr>
        <p:blipFill>
          <a:blip r:embed="rId3"/>
          <a:stretch/>
        </p:blipFill>
        <p:spPr>
          <a:xfrm>
            <a:off x="807480" y="2743200"/>
            <a:ext cx="10622520" cy="3153600"/>
          </a:xfrm>
          <a:prstGeom prst="rect">
            <a:avLst/>
          </a:prstGeom>
          <a:ln w="0">
            <a:noFill/>
          </a:ln>
        </p:spPr>
      </p:pic>
      <p:sp>
        <p:nvSpPr>
          <p:cNvPr id="3" name="PlaceHolder 2"/>
          <p:cNvSpPr>
            <a:spLocks noGrp="1"/>
          </p:cNvSpPr>
          <p:nvPr>
            <p:ph type="sldNum" idx="1"/>
          </p:nvPr>
        </p:nvSpPr>
        <p:spPr/>
        <p:txBody>
          <a:bodyPr/>
          <a:p>
            <a:fld id="{333BA7B5-4D08-4213-8D28-7EA44A0D562C}" type="slidenum">
              <a:t>24</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5" name="PlaceHolder 1"/>
          <p:cNvSpPr>
            <a:spLocks noGrp="1"/>
          </p:cNvSpPr>
          <p:nvPr>
            <p:ph/>
          </p:nvPr>
        </p:nvSpPr>
        <p:spPr>
          <a:xfrm>
            <a:off x="770040" y="1825560"/>
            <a:ext cx="9745200" cy="4350960"/>
          </a:xfrm>
          <a:prstGeom prst="rect">
            <a:avLst/>
          </a:prstGeom>
          <a:noFill/>
          <a:ln w="0">
            <a:noFill/>
          </a:ln>
        </p:spPr>
        <p:txBody>
          <a:bodyPr lIns="90000" rIns="90000" tIns="45000" bIns="45000" anchor="t">
            <a:normAutofit/>
          </a:bodyPr>
          <a:p>
            <a:pPr indent="0" defTabSz="914400">
              <a:lnSpc>
                <a:spcPct val="100000"/>
              </a:lnSpc>
              <a:spcBef>
                <a:spcPts val="1400"/>
              </a:spcBef>
              <a:buNone/>
            </a:pPr>
            <a:r>
              <a:rPr b="0" lang="en-US" sz="2200" spc="-1" strike="noStrike">
                <a:solidFill>
                  <a:schemeClr val="accent3">
                    <a:lumMod val="25000"/>
                  </a:schemeClr>
                </a:solidFill>
                <a:latin typeface="Abadi"/>
              </a:rPr>
              <a:t>The total payload carried by boosters from NASA can be retrieved using the following code which sums payloads in kg by Customer (‘like’ NASA): </a:t>
            </a:r>
            <a:endParaRPr b="0" lang="en-US" sz="2200" spc="-1" strike="noStrike">
              <a:solidFill>
                <a:schemeClr val="dk1"/>
              </a:solidFill>
              <a:latin typeface="Calibri"/>
            </a:endParaRPr>
          </a:p>
          <a:p>
            <a:pPr indent="0" defTabSz="914400">
              <a:lnSpc>
                <a:spcPct val="100000"/>
              </a:lnSpc>
              <a:spcBef>
                <a:spcPts val="1400"/>
              </a:spcBef>
              <a:buNone/>
            </a:pPr>
            <a:endParaRPr b="0" lang="en-US" sz="2200" spc="-1" strike="noStrike">
              <a:solidFill>
                <a:schemeClr val="dk1"/>
              </a:solidFill>
              <a:latin typeface="Calibri"/>
            </a:endParaRPr>
          </a:p>
          <a:p>
            <a:pPr indent="0" defTabSz="914400">
              <a:lnSpc>
                <a:spcPct val="100000"/>
              </a:lnSpc>
              <a:spcBef>
                <a:spcPts val="1400"/>
              </a:spcBef>
              <a:buNone/>
            </a:pPr>
            <a:endParaRPr b="0" lang="en-US" sz="2200" spc="-1" strike="noStrike">
              <a:solidFill>
                <a:schemeClr val="dk1"/>
              </a:solidFill>
              <a:latin typeface="Calibri"/>
            </a:endParaRPr>
          </a:p>
          <a:p>
            <a:pPr indent="0" defTabSz="914400">
              <a:lnSpc>
                <a:spcPct val="100000"/>
              </a:lnSpc>
              <a:spcBef>
                <a:spcPts val="1400"/>
              </a:spcBef>
              <a:buNone/>
            </a:pPr>
            <a:r>
              <a:rPr b="0" lang="en-US" sz="2200" spc="-1" strike="noStrike">
                <a:solidFill>
                  <a:schemeClr val="accent3">
                    <a:lumMod val="25000"/>
                  </a:schemeClr>
                </a:solidFill>
                <a:latin typeface="Abadi"/>
              </a:rPr>
              <a:t>Which returns the following result:</a:t>
            </a:r>
            <a:endParaRPr b="0" lang="en-US" sz="2200" spc="-1" strike="noStrike">
              <a:solidFill>
                <a:schemeClr val="dk1"/>
              </a:solidFill>
              <a:latin typeface="Calibri"/>
            </a:endParaRPr>
          </a:p>
        </p:txBody>
      </p:sp>
      <p:sp>
        <p:nvSpPr>
          <p:cNvPr id="146"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Total Payload Mass</a:t>
            </a:r>
            <a:endParaRPr b="0" lang="en-US" sz="4000" spc="-1" strike="noStrike">
              <a:solidFill>
                <a:srgbClr val="000000"/>
              </a:solidFill>
              <a:latin typeface="Arial"/>
            </a:endParaRPr>
          </a:p>
        </p:txBody>
      </p:sp>
      <p:pic>
        <p:nvPicPr>
          <p:cNvPr id="147" name="" descr=""/>
          <p:cNvPicPr/>
          <p:nvPr/>
        </p:nvPicPr>
        <p:blipFill>
          <a:blip r:embed="rId2"/>
          <a:stretch/>
        </p:blipFill>
        <p:spPr>
          <a:xfrm>
            <a:off x="914400" y="2743200"/>
            <a:ext cx="10477080" cy="365400"/>
          </a:xfrm>
          <a:prstGeom prst="rect">
            <a:avLst/>
          </a:prstGeom>
          <a:ln w="0">
            <a:noFill/>
          </a:ln>
        </p:spPr>
      </p:pic>
      <p:pic>
        <p:nvPicPr>
          <p:cNvPr id="148" name="" descr=""/>
          <p:cNvPicPr/>
          <p:nvPr/>
        </p:nvPicPr>
        <p:blipFill>
          <a:blip r:embed="rId3"/>
          <a:stretch/>
        </p:blipFill>
        <p:spPr>
          <a:xfrm>
            <a:off x="5943600" y="3771720"/>
            <a:ext cx="1600200" cy="1044720"/>
          </a:xfrm>
          <a:prstGeom prst="rect">
            <a:avLst/>
          </a:prstGeom>
          <a:ln w="0">
            <a:noFill/>
          </a:ln>
        </p:spPr>
      </p:pic>
      <p:sp>
        <p:nvSpPr>
          <p:cNvPr id="3" name="PlaceHolder 2"/>
          <p:cNvSpPr>
            <a:spLocks noGrp="1"/>
          </p:cNvSpPr>
          <p:nvPr>
            <p:ph type="sldNum" idx="1"/>
          </p:nvPr>
        </p:nvSpPr>
        <p:spPr/>
        <p:txBody>
          <a:bodyPr/>
          <a:p>
            <a:fld id="{7A97D2E5-B045-45EA-AFFC-EE0FA1D6EA94}" type="slidenum">
              <a:t>25</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9" name="PlaceHolder 1"/>
          <p:cNvSpPr>
            <a:spLocks noGrp="1"/>
          </p:cNvSpPr>
          <p:nvPr>
            <p:ph/>
          </p:nvPr>
        </p:nvSpPr>
        <p:spPr>
          <a:xfrm>
            <a:off x="770040" y="1825560"/>
            <a:ext cx="9745200" cy="4350960"/>
          </a:xfrm>
          <a:prstGeom prst="rect">
            <a:avLst/>
          </a:prstGeom>
          <a:noFill/>
          <a:ln w="0">
            <a:noFill/>
          </a:ln>
        </p:spPr>
        <p:txBody>
          <a:bodyPr lIns="90000" rIns="90000" tIns="45000" bIns="45000" anchor="t">
            <a:normAutofit/>
          </a:bodyPr>
          <a:p>
            <a:pPr indent="0" defTabSz="914400">
              <a:lnSpc>
                <a:spcPct val="100000"/>
              </a:lnSpc>
              <a:spcBef>
                <a:spcPts val="1400"/>
              </a:spcBef>
              <a:buNone/>
            </a:pPr>
            <a:r>
              <a:rPr b="0" lang="en-US" sz="2200" spc="-1" strike="noStrike">
                <a:solidFill>
                  <a:schemeClr val="accent3">
                    <a:lumMod val="25000"/>
                  </a:schemeClr>
                </a:solidFill>
                <a:latin typeface="Abadi"/>
              </a:rPr>
              <a:t>The average payload mass carried by booster version F9 v1.1 can be calculated as follows – average the payload mass in kg where the booster version is F9 v1.1:</a:t>
            </a:r>
            <a:endParaRPr b="0" lang="en-US" sz="2200" spc="-1" strike="noStrike">
              <a:solidFill>
                <a:schemeClr val="dk1"/>
              </a:solidFill>
              <a:latin typeface="Calibri"/>
            </a:endParaRPr>
          </a:p>
          <a:p>
            <a:pPr indent="0" defTabSz="914400">
              <a:lnSpc>
                <a:spcPct val="100000"/>
              </a:lnSpc>
              <a:spcBef>
                <a:spcPts val="1400"/>
              </a:spcBef>
              <a:buNone/>
            </a:pPr>
            <a:endParaRPr b="0" lang="en-US" sz="2200" spc="-1" strike="noStrike">
              <a:solidFill>
                <a:schemeClr val="dk1"/>
              </a:solidFill>
              <a:latin typeface="Calibri"/>
            </a:endParaRPr>
          </a:p>
          <a:p>
            <a:pPr indent="0" defTabSz="914400">
              <a:lnSpc>
                <a:spcPct val="100000"/>
              </a:lnSpc>
              <a:spcBef>
                <a:spcPts val="1400"/>
              </a:spcBef>
              <a:buNone/>
            </a:pPr>
            <a:endParaRPr b="0" lang="en-US" sz="2200" spc="-1" strike="noStrike">
              <a:solidFill>
                <a:schemeClr val="dk1"/>
              </a:solidFill>
              <a:latin typeface="Calibri"/>
            </a:endParaRPr>
          </a:p>
          <a:p>
            <a:pPr indent="0" defTabSz="914400">
              <a:lnSpc>
                <a:spcPct val="100000"/>
              </a:lnSpc>
              <a:spcBef>
                <a:spcPts val="1400"/>
              </a:spcBef>
              <a:buNone/>
            </a:pPr>
            <a:r>
              <a:rPr b="0" lang="en-US" sz="2200" spc="-1" strike="noStrike">
                <a:solidFill>
                  <a:schemeClr val="accent3">
                    <a:lumMod val="25000"/>
                  </a:schemeClr>
                </a:solidFill>
                <a:latin typeface="Abadi"/>
              </a:rPr>
              <a:t>With the result:</a:t>
            </a:r>
            <a:endParaRPr b="0" lang="en-US" sz="2200" spc="-1" strike="noStrike">
              <a:solidFill>
                <a:schemeClr val="dk1"/>
              </a:solidFill>
              <a:latin typeface="Calibri"/>
            </a:endParaRPr>
          </a:p>
        </p:txBody>
      </p:sp>
      <p:sp>
        <p:nvSpPr>
          <p:cNvPr id="150"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Average Payload Mass by F9 v1.1</a:t>
            </a:r>
            <a:endParaRPr b="0" lang="en-US" sz="4000" spc="-1" strike="noStrike">
              <a:solidFill>
                <a:srgbClr val="000000"/>
              </a:solidFill>
              <a:latin typeface="Arial"/>
            </a:endParaRPr>
          </a:p>
        </p:txBody>
      </p:sp>
      <p:pic>
        <p:nvPicPr>
          <p:cNvPr id="151" name="" descr=""/>
          <p:cNvPicPr/>
          <p:nvPr/>
        </p:nvPicPr>
        <p:blipFill>
          <a:blip r:embed="rId2"/>
          <a:stretch/>
        </p:blipFill>
        <p:spPr>
          <a:xfrm>
            <a:off x="907200" y="2971800"/>
            <a:ext cx="10980000" cy="357840"/>
          </a:xfrm>
          <a:prstGeom prst="rect">
            <a:avLst/>
          </a:prstGeom>
          <a:ln w="0">
            <a:noFill/>
          </a:ln>
        </p:spPr>
      </p:pic>
      <p:pic>
        <p:nvPicPr>
          <p:cNvPr id="152" name="" descr=""/>
          <p:cNvPicPr/>
          <p:nvPr/>
        </p:nvPicPr>
        <p:blipFill>
          <a:blip r:embed="rId3"/>
          <a:stretch/>
        </p:blipFill>
        <p:spPr>
          <a:xfrm>
            <a:off x="3263760" y="3657600"/>
            <a:ext cx="2679840" cy="1045800"/>
          </a:xfrm>
          <a:prstGeom prst="rect">
            <a:avLst/>
          </a:prstGeom>
          <a:ln w="0">
            <a:noFill/>
          </a:ln>
        </p:spPr>
      </p:pic>
      <p:sp>
        <p:nvSpPr>
          <p:cNvPr id="3" name="PlaceHolder 2"/>
          <p:cNvSpPr>
            <a:spLocks noGrp="1"/>
          </p:cNvSpPr>
          <p:nvPr>
            <p:ph type="sldNum" idx="1"/>
          </p:nvPr>
        </p:nvSpPr>
        <p:spPr/>
        <p:txBody>
          <a:bodyPr/>
          <a:p>
            <a:fld id="{AD959EF5-A7A8-4256-A604-A390BF7A7CB6}" type="slidenum">
              <a:t>26</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53" name="PlaceHolder 1"/>
          <p:cNvSpPr>
            <a:spLocks noGrp="1"/>
          </p:cNvSpPr>
          <p:nvPr>
            <p:ph/>
          </p:nvPr>
        </p:nvSpPr>
        <p:spPr>
          <a:xfrm>
            <a:off x="770040" y="1825560"/>
            <a:ext cx="9745200" cy="4350960"/>
          </a:xfrm>
          <a:prstGeom prst="rect">
            <a:avLst/>
          </a:prstGeom>
          <a:noFill/>
          <a:ln w="0">
            <a:noFill/>
          </a:ln>
        </p:spPr>
        <p:txBody>
          <a:bodyPr lIns="91440" rIns="91440" tIns="45720" bIns="45720" anchor="t">
            <a:normAutofit/>
          </a:bodyPr>
          <a:p>
            <a:pPr indent="0" defTabSz="914400">
              <a:lnSpc>
                <a:spcPct val="100000"/>
              </a:lnSpc>
              <a:spcBef>
                <a:spcPts val="1400"/>
              </a:spcBef>
              <a:buNone/>
            </a:pPr>
            <a:r>
              <a:rPr b="0" lang="en-US" sz="2200" spc="-1" strike="noStrike">
                <a:solidFill>
                  <a:schemeClr val="accent3">
                    <a:lumMod val="25000"/>
                  </a:schemeClr>
                </a:solidFill>
                <a:latin typeface="Abadi"/>
              </a:rPr>
              <a:t>Date of the first successful landing outcome on ground pad can be found using the following code which gets the MIN (earliest) date where the Landing Outcome was successful (‘Success (ground pad)’):</a:t>
            </a:r>
            <a:endParaRPr b="0" lang="en-US" sz="2200" spc="-1" strike="noStrike">
              <a:solidFill>
                <a:schemeClr val="dk1"/>
              </a:solidFill>
              <a:latin typeface="Calibri"/>
            </a:endParaRPr>
          </a:p>
          <a:p>
            <a:pPr indent="0" defTabSz="914400">
              <a:lnSpc>
                <a:spcPct val="100000"/>
              </a:lnSpc>
              <a:spcBef>
                <a:spcPts val="1400"/>
              </a:spcBef>
              <a:buNone/>
            </a:pPr>
            <a:endParaRPr b="0" lang="en-US" sz="2200" spc="-1" strike="noStrike">
              <a:solidFill>
                <a:schemeClr val="dk1"/>
              </a:solidFill>
              <a:latin typeface="Calibri"/>
            </a:endParaRPr>
          </a:p>
          <a:p>
            <a:pPr indent="0" defTabSz="914400">
              <a:lnSpc>
                <a:spcPct val="100000"/>
              </a:lnSpc>
              <a:spcBef>
                <a:spcPts val="1400"/>
              </a:spcBef>
              <a:buNone/>
            </a:pPr>
            <a:endParaRPr b="0" lang="en-US" sz="2200" spc="-1" strike="noStrike">
              <a:solidFill>
                <a:schemeClr val="dk1"/>
              </a:solidFill>
              <a:latin typeface="Calibri"/>
            </a:endParaRPr>
          </a:p>
          <a:p>
            <a:pPr indent="0" defTabSz="914400">
              <a:lnSpc>
                <a:spcPct val="100000"/>
              </a:lnSpc>
              <a:spcBef>
                <a:spcPts val="1400"/>
              </a:spcBef>
              <a:buNone/>
            </a:pPr>
            <a:endParaRPr b="0" lang="en-US" sz="2200" spc="-1" strike="noStrike">
              <a:solidFill>
                <a:schemeClr val="dk1"/>
              </a:solidFill>
              <a:latin typeface="Calibri"/>
            </a:endParaRPr>
          </a:p>
          <a:p>
            <a:pPr indent="0" defTabSz="914400">
              <a:lnSpc>
                <a:spcPct val="100000"/>
              </a:lnSpc>
              <a:spcBef>
                <a:spcPts val="1400"/>
              </a:spcBef>
              <a:buNone/>
            </a:pPr>
            <a:r>
              <a:rPr b="0" lang="en-US" sz="2200" spc="-1" strike="noStrike">
                <a:solidFill>
                  <a:schemeClr val="accent3">
                    <a:lumMod val="25000"/>
                  </a:schemeClr>
                </a:solidFill>
                <a:latin typeface="Abadi"/>
              </a:rPr>
              <a:t>Giving the result:</a:t>
            </a:r>
            <a:endParaRPr b="0" lang="en-US" sz="2200" spc="-1" strike="noStrike">
              <a:solidFill>
                <a:schemeClr val="dk1"/>
              </a:solidFill>
              <a:latin typeface="Calibri"/>
            </a:endParaRPr>
          </a:p>
          <a:p>
            <a:pPr indent="0" defTabSz="914400">
              <a:lnSpc>
                <a:spcPct val="100000"/>
              </a:lnSpc>
              <a:spcBef>
                <a:spcPts val="1400"/>
              </a:spcBef>
              <a:buNone/>
            </a:pPr>
            <a:endParaRPr b="0" lang="en-US" sz="2200" spc="-1" strike="noStrike">
              <a:solidFill>
                <a:schemeClr val="dk1"/>
              </a:solidFill>
              <a:latin typeface="Calibri"/>
            </a:endParaRPr>
          </a:p>
          <a:p>
            <a:pPr indent="0" defTabSz="914400">
              <a:lnSpc>
                <a:spcPct val="100000"/>
              </a:lnSpc>
              <a:spcBef>
                <a:spcPts val="1400"/>
              </a:spcBef>
              <a:buNone/>
            </a:pPr>
            <a:endParaRPr b="0" lang="en-US" sz="2200" spc="-1" strike="noStrike">
              <a:solidFill>
                <a:schemeClr val="dk1"/>
              </a:solidFill>
              <a:latin typeface="Calibri"/>
            </a:endParaRPr>
          </a:p>
        </p:txBody>
      </p:sp>
      <p:sp>
        <p:nvSpPr>
          <p:cNvPr id="154"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First Successful Ground Landing Date</a:t>
            </a:r>
            <a:endParaRPr b="0" lang="en-US" sz="4000" spc="-1" strike="noStrike">
              <a:solidFill>
                <a:srgbClr val="000000"/>
              </a:solidFill>
              <a:latin typeface="Arial"/>
            </a:endParaRPr>
          </a:p>
        </p:txBody>
      </p:sp>
      <p:pic>
        <p:nvPicPr>
          <p:cNvPr id="155" name="" descr=""/>
          <p:cNvPicPr/>
          <p:nvPr/>
        </p:nvPicPr>
        <p:blipFill>
          <a:blip r:embed="rId2"/>
          <a:stretch/>
        </p:blipFill>
        <p:spPr>
          <a:xfrm>
            <a:off x="2656080" y="3200400"/>
            <a:ext cx="5999760" cy="1371600"/>
          </a:xfrm>
          <a:prstGeom prst="rect">
            <a:avLst/>
          </a:prstGeom>
          <a:ln w="0">
            <a:noFill/>
          </a:ln>
        </p:spPr>
      </p:pic>
      <p:pic>
        <p:nvPicPr>
          <p:cNvPr id="156" name="" descr=""/>
          <p:cNvPicPr/>
          <p:nvPr/>
        </p:nvPicPr>
        <p:blipFill>
          <a:blip r:embed="rId3"/>
          <a:stretch/>
        </p:blipFill>
        <p:spPr>
          <a:xfrm>
            <a:off x="3414240" y="4839120"/>
            <a:ext cx="2612880" cy="1104480"/>
          </a:xfrm>
          <a:prstGeom prst="rect">
            <a:avLst/>
          </a:prstGeom>
          <a:ln w="0">
            <a:noFill/>
          </a:ln>
        </p:spPr>
      </p:pic>
      <p:sp>
        <p:nvSpPr>
          <p:cNvPr id="3" name="PlaceHolder 2"/>
          <p:cNvSpPr>
            <a:spLocks noGrp="1"/>
          </p:cNvSpPr>
          <p:nvPr>
            <p:ph type="sldNum" idx="1"/>
          </p:nvPr>
        </p:nvSpPr>
        <p:spPr/>
        <p:txBody>
          <a:bodyPr/>
          <a:p>
            <a:fld id="{82D7BD3F-C1AC-4849-B4F8-D606D1B80EA5}" type="slidenum">
              <a:t>27</a:t>
            </a:fld>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57" name="PlaceHolder 1"/>
          <p:cNvSpPr>
            <a:spLocks noGrp="1"/>
          </p:cNvSpPr>
          <p:nvPr>
            <p:ph/>
          </p:nvPr>
        </p:nvSpPr>
        <p:spPr>
          <a:xfrm>
            <a:off x="770040" y="1105560"/>
            <a:ext cx="9745200" cy="4350960"/>
          </a:xfrm>
          <a:prstGeom prst="rect">
            <a:avLst/>
          </a:prstGeom>
          <a:noFill/>
          <a:ln w="0">
            <a:noFill/>
          </a:ln>
        </p:spPr>
        <p:txBody>
          <a:bodyPr lIns="91440" rIns="91440" tIns="45720" bIns="45720" anchor="t">
            <a:normAutofit/>
          </a:bodyPr>
          <a:p>
            <a:pPr indent="0" defTabSz="914400">
              <a:lnSpc>
                <a:spcPct val="100000"/>
              </a:lnSpc>
              <a:spcBef>
                <a:spcPts val="1400"/>
              </a:spcBef>
              <a:buNone/>
            </a:pPr>
            <a:r>
              <a:rPr b="0" lang="en-US" sz="2200" spc="-1" strike="noStrike">
                <a:solidFill>
                  <a:schemeClr val="accent3">
                    <a:lumMod val="25000"/>
                  </a:schemeClr>
                </a:solidFill>
                <a:latin typeface="Abadi"/>
                <a:ea typeface="Noto Sans CJK SC"/>
              </a:rPr>
              <a:t>Boosters which have successfully landed on drone ship and had payload mass greater than 4000 but less than 6000 can be listed via the following sql code which returns the unique (‘distinct’) booster names having payloads of between 4000 and 6000 </a:t>
            </a:r>
            <a:r>
              <a:rPr b="0" lang="en-US" sz="2200" spc="-1" strike="noStrike">
                <a:solidFill>
                  <a:schemeClr val="accent3">
                    <a:lumMod val="25000"/>
                  </a:schemeClr>
                </a:solidFill>
                <a:latin typeface="Abadi"/>
              </a:rPr>
              <a:t>(kg)  and where "Landing_Outcome" = 'Success (drone ship)':</a:t>
            </a:r>
            <a:endParaRPr b="0" lang="en-US" sz="2200" spc="-1" strike="noStrike">
              <a:solidFill>
                <a:schemeClr val="dk1"/>
              </a:solidFill>
              <a:latin typeface="Calibri"/>
            </a:endParaRPr>
          </a:p>
          <a:p>
            <a:pPr indent="0" defTabSz="914400">
              <a:lnSpc>
                <a:spcPct val="100000"/>
              </a:lnSpc>
              <a:spcBef>
                <a:spcPts val="1400"/>
              </a:spcBef>
              <a:buNone/>
            </a:pPr>
            <a:endParaRPr b="0" lang="en-US" sz="2200" spc="-1" strike="noStrike">
              <a:solidFill>
                <a:schemeClr val="dk1"/>
              </a:solidFill>
              <a:latin typeface="Calibri"/>
            </a:endParaRPr>
          </a:p>
          <a:p>
            <a:pPr indent="0" defTabSz="914400">
              <a:lnSpc>
                <a:spcPct val="100000"/>
              </a:lnSpc>
              <a:spcBef>
                <a:spcPts val="1400"/>
              </a:spcBef>
              <a:buNone/>
            </a:pPr>
            <a:endParaRPr b="0" lang="en-US" sz="2200" spc="-1" strike="noStrike">
              <a:solidFill>
                <a:schemeClr val="dk1"/>
              </a:solidFill>
              <a:latin typeface="Calibri"/>
            </a:endParaRPr>
          </a:p>
          <a:p>
            <a:pPr indent="0" defTabSz="914400">
              <a:lnSpc>
                <a:spcPct val="100000"/>
              </a:lnSpc>
              <a:spcBef>
                <a:spcPts val="1400"/>
              </a:spcBef>
              <a:buNone/>
            </a:pPr>
            <a:endParaRPr b="0" lang="en-US" sz="2200" spc="-1" strike="noStrike">
              <a:solidFill>
                <a:schemeClr val="dk1"/>
              </a:solidFill>
              <a:latin typeface="Calibri"/>
            </a:endParaRPr>
          </a:p>
          <a:p>
            <a:pPr indent="0" defTabSz="914400">
              <a:lnSpc>
                <a:spcPct val="100000"/>
              </a:lnSpc>
              <a:spcBef>
                <a:spcPts val="1400"/>
              </a:spcBef>
              <a:buNone/>
            </a:pPr>
            <a:r>
              <a:rPr b="0" lang="en-US" sz="2200" spc="-1" strike="noStrike">
                <a:solidFill>
                  <a:schemeClr val="accent3">
                    <a:lumMod val="25000"/>
                  </a:schemeClr>
                </a:solidFill>
                <a:latin typeface="Abadi"/>
              </a:rPr>
              <a:t>With the result:</a:t>
            </a:r>
            <a:endParaRPr b="0" lang="en-US" sz="2200" spc="-1" strike="noStrike">
              <a:solidFill>
                <a:schemeClr val="dk1"/>
              </a:solidFill>
              <a:latin typeface="Calibri"/>
            </a:endParaRPr>
          </a:p>
        </p:txBody>
      </p:sp>
      <p:sp>
        <p:nvSpPr>
          <p:cNvPr id="15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62254"/>
          </a:bodyPr>
          <a:p>
            <a:pPr defTabSz="914400">
              <a:lnSpc>
                <a:spcPct val="90000"/>
              </a:lnSpc>
            </a:pPr>
            <a:r>
              <a:rPr b="0" lang="en-US" sz="4000" spc="-1" strike="noStrike">
                <a:solidFill>
                  <a:srgbClr val="0b49cb"/>
                </a:solidFill>
                <a:latin typeface="Abadi"/>
                <a:ea typeface="IBM Plex Mono SemiBold"/>
              </a:rPr>
              <a:t>Successful Drone Ship Landing with Payload between 4000 and 6000</a:t>
            </a:r>
            <a:endParaRPr b="0" lang="en-US" sz="4000" spc="-1" strike="noStrike">
              <a:solidFill>
                <a:srgbClr val="000000"/>
              </a:solidFill>
              <a:latin typeface="Arial"/>
            </a:endParaRPr>
          </a:p>
        </p:txBody>
      </p:sp>
      <p:pic>
        <p:nvPicPr>
          <p:cNvPr id="159" name="" descr=""/>
          <p:cNvPicPr/>
          <p:nvPr/>
        </p:nvPicPr>
        <p:blipFill>
          <a:blip r:embed="rId2"/>
          <a:stretch/>
        </p:blipFill>
        <p:spPr>
          <a:xfrm>
            <a:off x="4266360" y="2514600"/>
            <a:ext cx="6020640" cy="1828800"/>
          </a:xfrm>
          <a:prstGeom prst="rect">
            <a:avLst/>
          </a:prstGeom>
          <a:ln w="0">
            <a:noFill/>
          </a:ln>
        </p:spPr>
      </p:pic>
      <p:pic>
        <p:nvPicPr>
          <p:cNvPr id="160" name="" descr=""/>
          <p:cNvPicPr/>
          <p:nvPr/>
        </p:nvPicPr>
        <p:blipFill>
          <a:blip r:embed="rId3"/>
          <a:stretch/>
        </p:blipFill>
        <p:spPr>
          <a:xfrm>
            <a:off x="3200400" y="4572000"/>
            <a:ext cx="2057400" cy="2189520"/>
          </a:xfrm>
          <a:prstGeom prst="rect">
            <a:avLst/>
          </a:prstGeom>
          <a:ln w="0">
            <a:noFill/>
          </a:ln>
        </p:spPr>
      </p:pic>
      <p:sp>
        <p:nvSpPr>
          <p:cNvPr id="3" name="PlaceHolder 2"/>
          <p:cNvSpPr>
            <a:spLocks noGrp="1"/>
          </p:cNvSpPr>
          <p:nvPr>
            <p:ph type="sldNum" idx="1"/>
          </p:nvPr>
        </p:nvSpPr>
        <p:spPr/>
        <p:txBody>
          <a:bodyPr/>
          <a:p>
            <a:fld id="{B4DF912B-1A84-468B-963F-1F60F62A46D1}" type="slidenum">
              <a:t>28</a:t>
            </a:fld>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1" name="PlaceHolder 1"/>
          <p:cNvSpPr>
            <a:spLocks noGrp="1"/>
          </p:cNvSpPr>
          <p:nvPr>
            <p:ph/>
          </p:nvPr>
        </p:nvSpPr>
        <p:spPr>
          <a:xfrm>
            <a:off x="770400" y="2057400"/>
            <a:ext cx="9745200" cy="4350960"/>
          </a:xfrm>
          <a:prstGeom prst="rect">
            <a:avLst/>
          </a:prstGeom>
          <a:noFill/>
          <a:ln w="0">
            <a:noFill/>
          </a:ln>
        </p:spPr>
        <p:txBody>
          <a:bodyPr lIns="90000" rIns="90000" tIns="45000" bIns="45000" anchor="t">
            <a:normAutofit/>
          </a:bodyPr>
          <a:p>
            <a:pPr indent="0" defTabSz="914400">
              <a:lnSpc>
                <a:spcPct val="100000"/>
              </a:lnSpc>
              <a:spcBef>
                <a:spcPts val="1400"/>
              </a:spcBef>
              <a:buNone/>
            </a:pPr>
            <a:r>
              <a:rPr b="0" lang="en-US" sz="2200" spc="-1" strike="noStrike">
                <a:solidFill>
                  <a:schemeClr val="accent3">
                    <a:lumMod val="25000"/>
                  </a:schemeClr>
                </a:solidFill>
                <a:latin typeface="Abadi"/>
              </a:rPr>
              <a:t>Total number of successful and failure mission outcomes may be calculated with the following sql, which COUNTS mission outcomes by type:</a:t>
            </a:r>
            <a:endParaRPr b="0" lang="en-US" sz="2200" spc="-1" strike="noStrike">
              <a:solidFill>
                <a:schemeClr val="dk1"/>
              </a:solidFill>
              <a:latin typeface="Calibri"/>
            </a:endParaRPr>
          </a:p>
          <a:p>
            <a:pPr indent="0" defTabSz="914400">
              <a:lnSpc>
                <a:spcPct val="100000"/>
              </a:lnSpc>
              <a:spcBef>
                <a:spcPts val="1400"/>
              </a:spcBef>
              <a:buNone/>
            </a:pPr>
            <a:endParaRPr b="0" lang="en-US" sz="2200" spc="-1" strike="noStrike">
              <a:solidFill>
                <a:schemeClr val="dk1"/>
              </a:solidFill>
              <a:latin typeface="Calibri"/>
            </a:endParaRPr>
          </a:p>
          <a:p>
            <a:pPr indent="0" defTabSz="914400">
              <a:lnSpc>
                <a:spcPct val="100000"/>
              </a:lnSpc>
              <a:spcBef>
                <a:spcPts val="1400"/>
              </a:spcBef>
              <a:buNone/>
            </a:pPr>
            <a:endParaRPr b="0" lang="en-US" sz="2200" spc="-1" strike="noStrike">
              <a:solidFill>
                <a:schemeClr val="dk1"/>
              </a:solidFill>
              <a:latin typeface="Calibri"/>
            </a:endParaRPr>
          </a:p>
          <a:p>
            <a:pPr indent="0" defTabSz="914400">
              <a:lnSpc>
                <a:spcPct val="100000"/>
              </a:lnSpc>
              <a:spcBef>
                <a:spcPts val="1400"/>
              </a:spcBef>
              <a:buNone/>
            </a:pPr>
            <a:r>
              <a:rPr b="0" lang="en-US" sz="2200" spc="-1" strike="noStrike">
                <a:solidFill>
                  <a:schemeClr val="accent3">
                    <a:lumMod val="25000"/>
                  </a:schemeClr>
                </a:solidFill>
                <a:latin typeface="Abadi"/>
              </a:rPr>
              <a:t>Returning:</a:t>
            </a:r>
            <a:endParaRPr b="0" lang="en-US" sz="2200" spc="-1" strike="noStrike">
              <a:solidFill>
                <a:schemeClr val="dk1"/>
              </a:solidFill>
              <a:latin typeface="Calibri"/>
            </a:endParaRPr>
          </a:p>
        </p:txBody>
      </p:sp>
      <p:sp>
        <p:nvSpPr>
          <p:cNvPr id="162"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71505"/>
          </a:bodyPr>
          <a:p>
            <a:pPr defTabSz="914400">
              <a:lnSpc>
                <a:spcPct val="90000"/>
              </a:lnSpc>
            </a:pPr>
            <a:r>
              <a:rPr b="0" lang="en-US" sz="4000" spc="-1" strike="noStrike">
                <a:solidFill>
                  <a:srgbClr val="0b49cb"/>
                </a:solidFill>
                <a:latin typeface="Abadi"/>
                <a:ea typeface="IBM Plex Mono SemiBold"/>
              </a:rPr>
              <a:t>Total Number of Successful and Failure Mission Outcomes</a:t>
            </a:r>
            <a:endParaRPr b="0" lang="en-US" sz="4000" spc="-1" strike="noStrike">
              <a:solidFill>
                <a:srgbClr val="000000"/>
              </a:solidFill>
              <a:latin typeface="Arial"/>
            </a:endParaRPr>
          </a:p>
        </p:txBody>
      </p:sp>
      <p:pic>
        <p:nvPicPr>
          <p:cNvPr id="163" name="" descr=""/>
          <p:cNvPicPr/>
          <p:nvPr/>
        </p:nvPicPr>
        <p:blipFill>
          <a:blip r:embed="rId2"/>
          <a:stretch/>
        </p:blipFill>
        <p:spPr>
          <a:xfrm>
            <a:off x="1752840" y="3078720"/>
            <a:ext cx="9448560" cy="350280"/>
          </a:xfrm>
          <a:prstGeom prst="rect">
            <a:avLst/>
          </a:prstGeom>
          <a:ln w="0">
            <a:noFill/>
          </a:ln>
        </p:spPr>
      </p:pic>
      <p:pic>
        <p:nvPicPr>
          <p:cNvPr id="164" name="" descr=""/>
          <p:cNvPicPr/>
          <p:nvPr/>
        </p:nvPicPr>
        <p:blipFill>
          <a:blip r:embed="rId3"/>
          <a:stretch/>
        </p:blipFill>
        <p:spPr>
          <a:xfrm>
            <a:off x="2811960" y="4267440"/>
            <a:ext cx="3776760" cy="2140920"/>
          </a:xfrm>
          <a:prstGeom prst="rect">
            <a:avLst/>
          </a:prstGeom>
          <a:ln w="0">
            <a:noFill/>
          </a:ln>
        </p:spPr>
      </p:pic>
      <p:sp>
        <p:nvSpPr>
          <p:cNvPr id="3" name="PlaceHolder 2"/>
          <p:cNvSpPr>
            <a:spLocks noGrp="1"/>
          </p:cNvSpPr>
          <p:nvPr>
            <p:ph type="sldNum" idx="1"/>
          </p:nvPr>
        </p:nvSpPr>
        <p:spPr/>
        <p:txBody>
          <a:bodyPr/>
          <a:p>
            <a:fld id="{C3C102E2-AFAB-4D5E-A6AE-1938483A9D60}" type="slidenum">
              <a:t>29</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0" name="PlaceHolder 1"/>
          <p:cNvSpPr>
            <a:spLocks noGrp="1"/>
          </p:cNvSpPr>
          <p:nvPr>
            <p:ph type="sldNum" idx="38"/>
          </p:nvPr>
        </p:nvSpPr>
        <p:spPr>
          <a:xfrm>
            <a:off x="8714880" y="6025680"/>
            <a:ext cx="2742840" cy="401400"/>
          </a:xfrm>
          <a:prstGeom prst="rect">
            <a:avLst/>
          </a:prstGeom>
          <a:noFill/>
          <a:ln w="0">
            <a:noFill/>
          </a:ln>
        </p:spPr>
        <p:txBody>
          <a:bodyPr lIns="91440" rIns="91440" tIns="45720" bIns="45720" anchor="ctr">
            <a:normAutofit/>
          </a:bodyPr>
          <a:lstStyle>
            <a:lvl1pPr indent="0" algn="r" defTabSz="914400">
              <a:lnSpc>
                <a:spcPct val="100000"/>
              </a:lnSpc>
              <a:spcAft>
                <a:spcPts val="601"/>
              </a:spcAft>
              <a:buNone/>
              <a:defRPr b="0" lang="en-US" sz="1600" spc="-1" strike="noStrike">
                <a:solidFill>
                  <a:srgbClr val="1c7ddb"/>
                </a:solidFill>
                <a:latin typeface="Abadi"/>
              </a:defRPr>
            </a:lvl1pPr>
          </a:lstStyle>
          <a:p>
            <a:pPr indent="0" algn="r" defTabSz="914400">
              <a:lnSpc>
                <a:spcPct val="100000"/>
              </a:lnSpc>
              <a:spcAft>
                <a:spcPts val="601"/>
              </a:spcAft>
              <a:buNone/>
            </a:pPr>
            <a:fld id="{814A6AE7-9B07-446F-B6FA-93F42290B7F4}" type="slidenum">
              <a:rPr b="0" lang="en-US" sz="1600" spc="-1" strike="noStrike">
                <a:solidFill>
                  <a:srgbClr val="1c7ddb"/>
                </a:solidFill>
                <a:latin typeface="Abadi"/>
              </a:rPr>
              <a:t>3</a:t>
            </a:fld>
            <a:endParaRPr b="0" lang="en-US" sz="1600" spc="-1" strike="noStrike">
              <a:solidFill>
                <a:srgbClr val="000000"/>
              </a:solidFill>
              <a:latin typeface="Times New Roman"/>
            </a:endParaRPr>
          </a:p>
        </p:txBody>
      </p:sp>
      <p:sp>
        <p:nvSpPr>
          <p:cNvPr id="81" name="Content Placeholder 2"/>
          <p:cNvSpPr/>
          <p:nvPr/>
        </p:nvSpPr>
        <p:spPr>
          <a:xfrm>
            <a:off x="783000" y="1246320"/>
            <a:ext cx="10189800" cy="4697280"/>
          </a:xfrm>
          <a:prstGeom prst="rect">
            <a:avLst/>
          </a:prstGeom>
          <a:noFill/>
          <a:ln w="0">
            <a:noFill/>
          </a:ln>
        </p:spPr>
        <p:style>
          <a:lnRef idx="0"/>
          <a:fillRef idx="0"/>
          <a:effectRef idx="0"/>
          <a:fontRef idx="minor"/>
        </p:style>
        <p:txBody>
          <a:bodyPr anchor="t">
            <a:normAutofit fontScale="87480" lnSpcReduction="10000"/>
          </a:bodyPr>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 </a:t>
            </a:r>
            <a:endParaRPr b="0" lang="en-US" sz="2200" spc="-1" strike="noStrike">
              <a:solidFill>
                <a:srgbClr val="000000"/>
              </a:solidFill>
              <a:latin typeface="Arial"/>
            </a:endParaRPr>
          </a:p>
          <a:p>
            <a:pPr marL="228600" indent="-228600" defTabSz="914400">
              <a:spcBef>
                <a:spcPts val="1191"/>
              </a:spcBef>
              <a:spcAft>
                <a:spcPts val="992"/>
              </a:spcAft>
              <a:buClr>
                <a:srgbClr val="292929"/>
              </a:buClr>
              <a:buFont typeface="Arial"/>
              <a:buChar char="•"/>
            </a:pPr>
            <a:r>
              <a:rPr b="0" lang="en-US" sz="2200" spc="-1" strike="noStrike">
                <a:solidFill>
                  <a:schemeClr val="accent3">
                    <a:lumMod val="25000"/>
                  </a:schemeClr>
                </a:solidFill>
                <a:latin typeface="Abadi"/>
              </a:rPr>
              <a:t>The project focused on predicting via appropriate modelling, whether the first stage of Falcon 9 would land successfully. </a:t>
            </a:r>
            <a:endParaRPr b="0" lang="en-US" sz="2200" spc="-1" strike="noStrike">
              <a:solidFill>
                <a:srgbClr val="000000"/>
              </a:solidFill>
              <a:latin typeface="Arial"/>
            </a:endParaRPr>
          </a:p>
          <a:p>
            <a:pPr marL="228600" indent="-228600" defTabSz="914400">
              <a:spcBef>
                <a:spcPts val="1191"/>
              </a:spcBef>
              <a:spcAft>
                <a:spcPts val="992"/>
              </a:spcAft>
              <a:buClr>
                <a:srgbClr val="292929"/>
              </a:buClr>
              <a:buFont typeface="Arial"/>
              <a:buChar char="•"/>
            </a:pPr>
            <a:r>
              <a:rPr b="0" lang="en-US" sz="2200" spc="-1" strike="noStrike">
                <a:solidFill>
                  <a:schemeClr val="accent3">
                    <a:lumMod val="25000"/>
                  </a:schemeClr>
                </a:solidFill>
                <a:latin typeface="Abadi"/>
              </a:rPr>
              <a:t>Publicly available datasets were sourced and cleaned to ensure high data quality. Exploratory data analysis was performed to uncover key relationships, while feature engineering and selection techniques were applied to improve model performance.</a:t>
            </a:r>
            <a:endParaRPr b="0" lang="en-US" sz="2200" spc="-1" strike="noStrike">
              <a:solidFill>
                <a:srgbClr val="000000"/>
              </a:solidFill>
              <a:latin typeface="Arial"/>
            </a:endParaRPr>
          </a:p>
          <a:p>
            <a:pPr marL="228600" indent="-228600" defTabSz="914400">
              <a:spcBef>
                <a:spcPts val="1191"/>
              </a:spcBef>
              <a:spcAft>
                <a:spcPts val="992"/>
              </a:spcAft>
              <a:buClr>
                <a:srgbClr val="292929"/>
              </a:buClr>
              <a:buFont typeface="Arial"/>
              <a:buChar char="•"/>
            </a:pPr>
            <a:r>
              <a:rPr b="0" lang="en-US" sz="2200" spc="-1" strike="noStrike">
                <a:solidFill>
                  <a:schemeClr val="accent3">
                    <a:lumMod val="25000"/>
                  </a:schemeClr>
                </a:solidFill>
                <a:latin typeface="Abadi"/>
              </a:rPr>
              <a:t>Multiple machine learning algorithms, such as logistic regression, decision trees, suppor</a:t>
            </a:r>
            <a:r>
              <a:rPr b="0" lang="en-US" sz="2200" spc="-1" strike="noStrike">
                <a:solidFill>
                  <a:schemeClr val="accent3">
                    <a:lumMod val="25000"/>
                  </a:schemeClr>
                </a:solidFill>
                <a:latin typeface="Abadi"/>
              </a:rPr>
              <a:t>t vector machines, and k-nearest neighbours, were evaluated using cross-validation and grid search to optimize hyperparameters. The best-performing model was selected based on accuracy and business relevance.</a:t>
            </a:r>
            <a:endParaRPr b="0" lang="en-US" sz="2200" spc="-1" strike="noStrike">
              <a:solidFill>
                <a:srgbClr val="000000"/>
              </a:solidFill>
              <a:latin typeface="Arial"/>
            </a:endParaRPr>
          </a:p>
          <a:p>
            <a:pPr marL="228600" indent="-228600" defTabSz="914400">
              <a:spcBef>
                <a:spcPts val="1191"/>
              </a:spcBef>
              <a:spcAft>
                <a:spcPts val="992"/>
              </a:spcAft>
              <a:buClr>
                <a:srgbClr val="292929"/>
              </a:buClr>
              <a:buFont typeface="Arial"/>
              <a:buChar char="•"/>
            </a:pPr>
            <a:r>
              <a:rPr b="0" lang="en-US" sz="2200" spc="-1" strike="noStrike">
                <a:solidFill>
                  <a:schemeClr val="accent3">
                    <a:lumMod val="25000"/>
                  </a:schemeClr>
                </a:solidFill>
                <a:latin typeface="Abadi"/>
              </a:rPr>
              <a:t>The best performing model, based on test data application was determined to be logistic regression, achieving the highest accuracy scores of all models developed and tested.</a:t>
            </a:r>
            <a:endParaRPr b="0" lang="en-US" sz="2200" spc="-1" strike="noStrike">
              <a:solidFill>
                <a:srgbClr val="000000"/>
              </a:solidFill>
              <a:latin typeface="Arial"/>
            </a:endParaRPr>
          </a:p>
        </p:txBody>
      </p:sp>
      <p:sp>
        <p:nvSpPr>
          <p:cNvPr id="82"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Executive Summary - I/II</a:t>
            </a:r>
            <a:endParaRPr b="0" lang="en-US" sz="4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5" name="PlaceHolder 1"/>
          <p:cNvSpPr>
            <a:spLocks noGrp="1"/>
          </p:cNvSpPr>
          <p:nvPr>
            <p:ph/>
          </p:nvPr>
        </p:nvSpPr>
        <p:spPr>
          <a:xfrm>
            <a:off x="770040" y="1825560"/>
            <a:ext cx="4259160" cy="4350960"/>
          </a:xfrm>
          <a:prstGeom prst="rect">
            <a:avLst/>
          </a:prstGeom>
          <a:noFill/>
          <a:ln w="0">
            <a:noFill/>
          </a:ln>
        </p:spPr>
        <p:txBody>
          <a:bodyPr lIns="90000" rIns="90000" tIns="45000" bIns="45000" anchor="t">
            <a:normAutofit/>
          </a:bodyPr>
          <a:p>
            <a:pPr indent="0" defTabSz="914400">
              <a:lnSpc>
                <a:spcPct val="100000"/>
              </a:lnSpc>
              <a:spcBef>
                <a:spcPts val="1400"/>
              </a:spcBef>
              <a:buNone/>
            </a:pPr>
            <a:r>
              <a:rPr b="0" lang="en-US" sz="2200" spc="-1" strike="noStrike">
                <a:solidFill>
                  <a:schemeClr val="accent3">
                    <a:lumMod val="25000"/>
                  </a:schemeClr>
                </a:solidFill>
                <a:latin typeface="Abadi"/>
              </a:rPr>
              <a:t>Getting at Boosters which have carried the maximum payload mass is achieved by selecting unique (DISTINCT) values of Booster_Version where (using a subquery) the payload is maximum:</a:t>
            </a:r>
            <a:endParaRPr b="0" lang="en-US" sz="2200" spc="-1" strike="noStrike">
              <a:solidFill>
                <a:schemeClr val="dk1"/>
              </a:solidFill>
              <a:latin typeface="Calibri"/>
            </a:endParaRPr>
          </a:p>
          <a:p>
            <a:pPr indent="0" defTabSz="914400">
              <a:lnSpc>
                <a:spcPct val="100000"/>
              </a:lnSpc>
              <a:spcBef>
                <a:spcPts val="1400"/>
              </a:spcBef>
              <a:buNone/>
            </a:pPr>
            <a:endParaRPr b="0" lang="en-US" sz="2200" spc="-1" strike="noStrike">
              <a:solidFill>
                <a:schemeClr val="dk1"/>
              </a:solidFill>
              <a:latin typeface="Calibri"/>
            </a:endParaRPr>
          </a:p>
          <a:p>
            <a:pPr indent="0" defTabSz="914400">
              <a:lnSpc>
                <a:spcPct val="100000"/>
              </a:lnSpc>
              <a:spcBef>
                <a:spcPts val="1400"/>
              </a:spcBef>
              <a:buNone/>
            </a:pPr>
            <a:endParaRPr b="0" lang="en-US" sz="2200" spc="-1" strike="noStrike">
              <a:solidFill>
                <a:schemeClr val="dk1"/>
              </a:solidFill>
              <a:latin typeface="Calibri"/>
            </a:endParaRPr>
          </a:p>
        </p:txBody>
      </p:sp>
      <p:sp>
        <p:nvSpPr>
          <p:cNvPr id="166"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Boosters Carried Maximum Payload</a:t>
            </a:r>
            <a:endParaRPr b="0" lang="en-US" sz="4000" spc="-1" strike="noStrike">
              <a:solidFill>
                <a:srgbClr val="000000"/>
              </a:solidFill>
              <a:latin typeface="Arial"/>
            </a:endParaRPr>
          </a:p>
        </p:txBody>
      </p:sp>
      <p:pic>
        <p:nvPicPr>
          <p:cNvPr id="167" name="" descr=""/>
          <p:cNvPicPr/>
          <p:nvPr/>
        </p:nvPicPr>
        <p:blipFill>
          <a:blip r:embed="rId2"/>
          <a:stretch/>
        </p:blipFill>
        <p:spPr>
          <a:xfrm>
            <a:off x="53280" y="4473360"/>
            <a:ext cx="6400440" cy="1698840"/>
          </a:xfrm>
          <a:prstGeom prst="rect">
            <a:avLst/>
          </a:prstGeom>
          <a:ln w="0">
            <a:noFill/>
          </a:ln>
        </p:spPr>
      </p:pic>
      <p:pic>
        <p:nvPicPr>
          <p:cNvPr id="168" name="" descr=""/>
          <p:cNvPicPr/>
          <p:nvPr/>
        </p:nvPicPr>
        <p:blipFill>
          <a:blip r:embed="rId3"/>
          <a:stretch/>
        </p:blipFill>
        <p:spPr>
          <a:xfrm>
            <a:off x="9113760" y="759600"/>
            <a:ext cx="1859040" cy="5412600"/>
          </a:xfrm>
          <a:prstGeom prst="rect">
            <a:avLst/>
          </a:prstGeom>
          <a:ln w="0">
            <a:noFill/>
          </a:ln>
        </p:spPr>
      </p:pic>
      <p:sp>
        <p:nvSpPr>
          <p:cNvPr id="169" name=""/>
          <p:cNvSpPr txBox="1"/>
          <p:nvPr/>
        </p:nvSpPr>
        <p:spPr>
          <a:xfrm>
            <a:off x="7772400" y="2194560"/>
            <a:ext cx="1371600" cy="2377800"/>
          </a:xfrm>
          <a:prstGeom prst="rect">
            <a:avLst/>
          </a:prstGeom>
          <a:noFill/>
          <a:ln w="0">
            <a:noFill/>
          </a:ln>
        </p:spPr>
        <p:txBody>
          <a:bodyPr lIns="90000" rIns="90000" tIns="45000" bIns="45000" anchor="t">
            <a:noAutofit/>
          </a:bodyPr>
          <a:p>
            <a:r>
              <a:rPr b="0" lang="en-US" sz="2200" spc="-1" strike="noStrike">
                <a:solidFill>
                  <a:schemeClr val="accent3">
                    <a:lumMod val="25000"/>
                  </a:schemeClr>
                </a:solidFill>
                <a:latin typeface="Abadi"/>
              </a:rPr>
              <a:t>The sql retuns the relevant list of boosters</a:t>
            </a:r>
            <a:endParaRPr b="0" lang="en-US" sz="2200" spc="-1" strike="noStrike">
              <a:solidFill>
                <a:srgbClr val="000000"/>
              </a:solidFill>
              <a:latin typeface="Arial"/>
            </a:endParaRPr>
          </a:p>
        </p:txBody>
      </p:sp>
      <p:sp>
        <p:nvSpPr>
          <p:cNvPr id="3" name="PlaceHolder 2"/>
          <p:cNvSpPr>
            <a:spLocks noGrp="1"/>
          </p:cNvSpPr>
          <p:nvPr>
            <p:ph type="sldNum" idx="1"/>
          </p:nvPr>
        </p:nvSpPr>
        <p:spPr/>
        <p:txBody>
          <a:bodyPr/>
          <a:p>
            <a:fld id="{EED7B46E-0EC8-4C65-929D-49A06AA9B3EF}" type="slidenum">
              <a:t>30</a:t>
            </a:fld>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0" name="PlaceHolder 1"/>
          <p:cNvSpPr>
            <a:spLocks noGrp="1"/>
          </p:cNvSpPr>
          <p:nvPr>
            <p:ph/>
          </p:nvPr>
        </p:nvSpPr>
        <p:spPr>
          <a:xfrm>
            <a:off x="541800" y="1600200"/>
            <a:ext cx="9745200" cy="4350960"/>
          </a:xfrm>
          <a:prstGeom prst="rect">
            <a:avLst/>
          </a:prstGeom>
          <a:noFill/>
          <a:ln w="0">
            <a:noFill/>
          </a:ln>
        </p:spPr>
        <p:txBody>
          <a:bodyPr lIns="91440" rIns="91440" tIns="45720" bIns="45720" anchor="t">
            <a:normAutofit fontScale="62132"/>
          </a:bodyPr>
          <a:p>
            <a:pPr indent="0" defTabSz="914400">
              <a:lnSpc>
                <a:spcPct val="100000"/>
              </a:lnSpc>
              <a:spcBef>
                <a:spcPts val="1400"/>
              </a:spcBef>
              <a:buNone/>
            </a:pPr>
            <a:r>
              <a:rPr b="0" lang="en-US" sz="2800" spc="-1" strike="noStrike">
                <a:solidFill>
                  <a:schemeClr val="accent3">
                    <a:lumMod val="25000"/>
                  </a:schemeClr>
                </a:solidFill>
                <a:latin typeface="Abadi"/>
              </a:rPr>
              <a:t>Failed drone ship landing_outcomes, their booster versions, and launch site names listed for 2015 can be arrived at using the following sql code (which limits the search to year 2015 and returns "Landing_Outcome", “Booster_Version" and "Launch_Site"  where the :"Landing_Outcome" = 'Failure (drone ship)':</a:t>
            </a:r>
            <a:endParaRPr b="0" lang="en-US" sz="2800" spc="-1" strike="noStrike">
              <a:solidFill>
                <a:schemeClr val="dk1"/>
              </a:solidFill>
              <a:latin typeface="Calibri"/>
            </a:endParaRPr>
          </a:p>
          <a:p>
            <a:pPr indent="0" defTabSz="914400">
              <a:lnSpc>
                <a:spcPct val="100000"/>
              </a:lnSpc>
              <a:spcBef>
                <a:spcPts val="1400"/>
              </a:spcBef>
              <a:buNone/>
            </a:pPr>
            <a:endParaRPr b="0" lang="en-US" sz="2200" spc="-1" strike="noStrike">
              <a:solidFill>
                <a:schemeClr val="dk1"/>
              </a:solidFill>
              <a:latin typeface="Calibri"/>
            </a:endParaRPr>
          </a:p>
          <a:p>
            <a:pPr indent="0" defTabSz="914400">
              <a:lnSpc>
                <a:spcPct val="100000"/>
              </a:lnSpc>
              <a:spcBef>
                <a:spcPts val="1400"/>
              </a:spcBef>
              <a:buNone/>
            </a:pPr>
            <a:endParaRPr b="0" lang="en-US" sz="2200" spc="-1" strike="noStrike">
              <a:solidFill>
                <a:schemeClr val="dk1"/>
              </a:solidFill>
              <a:latin typeface="Calibri"/>
            </a:endParaRPr>
          </a:p>
          <a:p>
            <a:pPr indent="0" defTabSz="914400">
              <a:lnSpc>
                <a:spcPct val="100000"/>
              </a:lnSpc>
              <a:spcBef>
                <a:spcPts val="1400"/>
              </a:spcBef>
              <a:buNone/>
            </a:pPr>
            <a:endParaRPr b="0" lang="en-US" sz="2200" spc="-1" strike="noStrike">
              <a:solidFill>
                <a:schemeClr val="dk1"/>
              </a:solidFill>
              <a:latin typeface="Calibri"/>
            </a:endParaRPr>
          </a:p>
          <a:p>
            <a:pPr indent="0" defTabSz="914400">
              <a:lnSpc>
                <a:spcPct val="100000"/>
              </a:lnSpc>
              <a:spcBef>
                <a:spcPts val="1400"/>
              </a:spcBef>
              <a:buNone/>
            </a:pPr>
            <a:endParaRPr b="0" lang="en-US" sz="2200" spc="-1" strike="noStrike">
              <a:solidFill>
                <a:schemeClr val="dk1"/>
              </a:solidFill>
              <a:latin typeface="Calibri"/>
            </a:endParaRPr>
          </a:p>
          <a:p>
            <a:pPr indent="0" defTabSz="914400">
              <a:lnSpc>
                <a:spcPct val="100000"/>
              </a:lnSpc>
              <a:spcBef>
                <a:spcPts val="1400"/>
              </a:spcBef>
              <a:buNone/>
            </a:pPr>
            <a:endParaRPr b="0" lang="en-US" sz="2200" spc="-1" strike="noStrike">
              <a:solidFill>
                <a:schemeClr val="dk1"/>
              </a:solidFill>
              <a:latin typeface="Calibri"/>
            </a:endParaRPr>
          </a:p>
          <a:p>
            <a:pPr indent="0" defTabSz="914400">
              <a:lnSpc>
                <a:spcPct val="100000"/>
              </a:lnSpc>
              <a:spcBef>
                <a:spcPts val="1400"/>
              </a:spcBef>
              <a:buNone/>
            </a:pPr>
            <a:endParaRPr b="0" lang="en-US" sz="2200" spc="-1" strike="noStrike">
              <a:solidFill>
                <a:schemeClr val="dk1"/>
              </a:solidFill>
              <a:latin typeface="Calibri"/>
            </a:endParaRPr>
          </a:p>
          <a:p>
            <a:pPr indent="0" defTabSz="914400">
              <a:lnSpc>
                <a:spcPct val="100000"/>
              </a:lnSpc>
              <a:spcBef>
                <a:spcPts val="1400"/>
              </a:spcBef>
              <a:buNone/>
            </a:pPr>
            <a:endParaRPr b="0" lang="en-US" sz="2200" spc="-1" strike="noStrike">
              <a:solidFill>
                <a:schemeClr val="dk1"/>
              </a:solidFill>
              <a:latin typeface="Calibri"/>
            </a:endParaRPr>
          </a:p>
          <a:p>
            <a:pPr indent="0" defTabSz="914400">
              <a:lnSpc>
                <a:spcPct val="100000"/>
              </a:lnSpc>
              <a:spcBef>
                <a:spcPts val="1400"/>
              </a:spcBef>
              <a:buNone/>
            </a:pPr>
            <a:r>
              <a:rPr b="0" lang="en-US" sz="2800" spc="-1" strike="noStrike">
                <a:solidFill>
                  <a:schemeClr val="accent3">
                    <a:lumMod val="25000"/>
                  </a:schemeClr>
                </a:solidFill>
                <a:latin typeface="Abadi"/>
              </a:rPr>
              <a:t>Results:</a:t>
            </a:r>
            <a:endParaRPr b="0" lang="en-US" sz="2800" spc="-1" strike="noStrike">
              <a:solidFill>
                <a:schemeClr val="dk1"/>
              </a:solidFill>
              <a:latin typeface="Calibri"/>
            </a:endParaRPr>
          </a:p>
        </p:txBody>
      </p:sp>
      <p:sp>
        <p:nvSpPr>
          <p:cNvPr id="17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2015 Launch Records</a:t>
            </a:r>
            <a:endParaRPr b="0" lang="en-US" sz="4000" spc="-1" strike="noStrike">
              <a:solidFill>
                <a:srgbClr val="000000"/>
              </a:solidFill>
              <a:latin typeface="Arial"/>
            </a:endParaRPr>
          </a:p>
        </p:txBody>
      </p:sp>
      <p:pic>
        <p:nvPicPr>
          <p:cNvPr id="172" name="" descr=""/>
          <p:cNvPicPr/>
          <p:nvPr/>
        </p:nvPicPr>
        <p:blipFill>
          <a:blip r:embed="rId2"/>
          <a:stretch/>
        </p:blipFill>
        <p:spPr>
          <a:xfrm>
            <a:off x="4641480" y="2491200"/>
            <a:ext cx="5416920" cy="2514600"/>
          </a:xfrm>
          <a:prstGeom prst="rect">
            <a:avLst/>
          </a:prstGeom>
          <a:ln w="0">
            <a:noFill/>
          </a:ln>
        </p:spPr>
      </p:pic>
      <p:sp>
        <p:nvSpPr>
          <p:cNvPr id="173" name=""/>
          <p:cNvSpPr txBox="1"/>
          <p:nvPr/>
        </p:nvSpPr>
        <p:spPr>
          <a:xfrm>
            <a:off x="1600200" y="3200400"/>
            <a:ext cx="3041280" cy="1218960"/>
          </a:xfrm>
          <a:prstGeom prst="rect">
            <a:avLst/>
          </a:prstGeom>
          <a:noFill/>
          <a:ln w="0">
            <a:noFill/>
          </a:ln>
        </p:spPr>
        <p:txBody>
          <a:bodyPr lIns="90000" rIns="90000" tIns="45000" bIns="45000" anchor="t">
            <a:noAutofit/>
          </a:bodyPr>
          <a:p>
            <a:r>
              <a:rPr b="0" lang="en-US" sz="1500" spc="-1" strike="noStrike">
                <a:solidFill>
                  <a:srgbClr val="000000"/>
                </a:solidFill>
                <a:latin typeface="Arial"/>
              </a:rPr>
              <a:t>Note that as SQLLite doesn’t support monthnames, we need to use substr(Date, 6,2) as month to get the months and substr(Date,0,5)='2015' for year.</a:t>
            </a:r>
            <a:endParaRPr b="0" lang="en-US" sz="1500" spc="-1" strike="noStrike">
              <a:solidFill>
                <a:srgbClr val="000000"/>
              </a:solidFill>
              <a:latin typeface="Arial"/>
            </a:endParaRPr>
          </a:p>
        </p:txBody>
      </p:sp>
      <p:pic>
        <p:nvPicPr>
          <p:cNvPr id="174" name="" descr=""/>
          <p:cNvPicPr/>
          <p:nvPr/>
        </p:nvPicPr>
        <p:blipFill>
          <a:blip r:embed="rId3"/>
          <a:stretch/>
        </p:blipFill>
        <p:spPr>
          <a:xfrm>
            <a:off x="1829160" y="5486400"/>
            <a:ext cx="5028840" cy="1211400"/>
          </a:xfrm>
          <a:prstGeom prst="rect">
            <a:avLst/>
          </a:prstGeom>
          <a:ln w="0">
            <a:noFill/>
          </a:ln>
        </p:spPr>
      </p:pic>
      <p:sp>
        <p:nvSpPr>
          <p:cNvPr id="3" name="PlaceHolder 2"/>
          <p:cNvSpPr>
            <a:spLocks noGrp="1"/>
          </p:cNvSpPr>
          <p:nvPr>
            <p:ph type="sldNum" idx="1"/>
          </p:nvPr>
        </p:nvSpPr>
        <p:spPr/>
        <p:txBody>
          <a:bodyPr/>
          <a:p>
            <a:fld id="{F3C9E6A9-9607-4E92-B29B-7381D3DF0D14}" type="slidenum">
              <a:t>31</a:t>
            </a:fld>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5" name="PlaceHolder 1"/>
          <p:cNvSpPr>
            <a:spLocks noGrp="1"/>
          </p:cNvSpPr>
          <p:nvPr>
            <p:ph/>
          </p:nvPr>
        </p:nvSpPr>
        <p:spPr>
          <a:xfrm>
            <a:off x="770040" y="1105560"/>
            <a:ext cx="5402160" cy="4350960"/>
          </a:xfrm>
          <a:prstGeom prst="rect">
            <a:avLst/>
          </a:prstGeom>
          <a:noFill/>
          <a:ln w="0">
            <a:noFill/>
          </a:ln>
        </p:spPr>
        <p:txBody>
          <a:bodyPr lIns="91440" rIns="91440" tIns="45720" bIns="45720" anchor="t">
            <a:noAutofit/>
          </a:bodyPr>
          <a:p>
            <a:pPr indent="0" defTabSz="914400">
              <a:lnSpc>
                <a:spcPct val="100000"/>
              </a:lnSpc>
              <a:spcBef>
                <a:spcPts val="1400"/>
              </a:spcBef>
              <a:buNone/>
            </a:pPr>
            <a:r>
              <a:rPr b="0" lang="en-US" sz="2200" spc="-1" strike="noStrike">
                <a:solidFill>
                  <a:schemeClr val="accent3">
                    <a:lumMod val="25000"/>
                  </a:schemeClr>
                </a:solidFill>
                <a:latin typeface="Abadi"/>
              </a:rPr>
              <a:t>Ranked landing outcome counts (such </a:t>
            </a:r>
            <a:r>
              <a:rPr b="0" lang="en-US" sz="2200" spc="-1" strike="noStrike">
                <a:solidFill>
                  <a:schemeClr val="accent3">
                    <a:lumMod val="25000"/>
                  </a:schemeClr>
                </a:solidFill>
                <a:latin typeface="Abadi"/>
              </a:rPr>
              <a:t>as Failure (drone ship) or Success </a:t>
            </a:r>
            <a:r>
              <a:rPr b="0" lang="en-US" sz="2200" spc="-1" strike="noStrike">
                <a:solidFill>
                  <a:schemeClr val="accent3">
                    <a:lumMod val="25000"/>
                  </a:schemeClr>
                </a:solidFill>
                <a:latin typeface="Abadi"/>
              </a:rPr>
              <a:t>(ground pad)) between the date 2010-</a:t>
            </a:r>
            <a:r>
              <a:rPr b="0" lang="en-US" sz="2200" spc="-1" strike="noStrike">
                <a:solidFill>
                  <a:schemeClr val="accent3">
                    <a:lumMod val="25000"/>
                  </a:schemeClr>
                </a:solidFill>
                <a:latin typeface="Abadi"/>
              </a:rPr>
              <a:t>06-04 and 2017-03-20, in descending </a:t>
            </a:r>
            <a:r>
              <a:rPr b="0" lang="en-US" sz="2200" spc="-1" strike="noStrike">
                <a:solidFill>
                  <a:schemeClr val="accent3">
                    <a:lumMod val="25000"/>
                  </a:schemeClr>
                </a:solidFill>
                <a:latin typeface="Abadi"/>
              </a:rPr>
              <a:t>order can be gotten by counting </a:t>
            </a:r>
            <a:r>
              <a:rPr b="0" lang="en-US" sz="2200" spc="-1" strike="noStrike">
                <a:solidFill>
                  <a:schemeClr val="accent3">
                    <a:lumMod val="25000"/>
                  </a:schemeClr>
                </a:solidFill>
                <a:latin typeface="Abadi"/>
              </a:rPr>
              <a:t>Landing_Outcomes between these </a:t>
            </a:r>
            <a:r>
              <a:rPr b="0" lang="en-US" sz="2200" spc="-1" strike="noStrike">
                <a:solidFill>
                  <a:schemeClr val="accent3">
                    <a:lumMod val="25000"/>
                  </a:schemeClr>
                </a:solidFill>
                <a:latin typeface="Abadi"/>
              </a:rPr>
              <a:t>dates and sorting DESCending:</a:t>
            </a:r>
            <a:endParaRPr b="0" lang="en-US" sz="2200" spc="-1" strike="noStrike">
              <a:solidFill>
                <a:schemeClr val="dk1"/>
              </a:solidFill>
              <a:latin typeface="Calibri"/>
            </a:endParaRPr>
          </a:p>
          <a:p>
            <a:pPr indent="0" defTabSz="914400">
              <a:lnSpc>
                <a:spcPct val="100000"/>
              </a:lnSpc>
              <a:spcBef>
                <a:spcPts val="1400"/>
              </a:spcBef>
              <a:buNone/>
            </a:pPr>
            <a:endParaRPr b="0" lang="en-US" sz="2200" spc="-1" strike="noStrike">
              <a:solidFill>
                <a:schemeClr val="dk1"/>
              </a:solidFill>
              <a:latin typeface="Calibri"/>
            </a:endParaRPr>
          </a:p>
          <a:p>
            <a:pPr indent="0" defTabSz="914400">
              <a:lnSpc>
                <a:spcPct val="100000"/>
              </a:lnSpc>
              <a:spcBef>
                <a:spcPts val="1400"/>
              </a:spcBef>
              <a:buNone/>
            </a:pPr>
            <a:endParaRPr b="0" lang="en-US" sz="2200" spc="-1" strike="noStrike">
              <a:solidFill>
                <a:schemeClr val="dk1"/>
              </a:solidFill>
              <a:latin typeface="Calibri"/>
            </a:endParaRPr>
          </a:p>
        </p:txBody>
      </p:sp>
      <p:sp>
        <p:nvSpPr>
          <p:cNvPr id="176"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70005"/>
          </a:bodyPr>
          <a:p>
            <a:pPr defTabSz="914400">
              <a:lnSpc>
                <a:spcPct val="90000"/>
              </a:lnSpc>
            </a:pPr>
            <a:r>
              <a:rPr b="0" lang="en-US" sz="4000" spc="-1" strike="noStrike">
                <a:solidFill>
                  <a:srgbClr val="0b49cb"/>
                </a:solidFill>
                <a:latin typeface="Abadi"/>
                <a:ea typeface="IBM Plex Mono SemiBold"/>
              </a:rPr>
              <a:t>Rank Landing Outcomes Between 2010-06-04 and 2017-03-20</a:t>
            </a:r>
            <a:endParaRPr b="0" lang="en-US" sz="4000" spc="-1" strike="noStrike">
              <a:solidFill>
                <a:srgbClr val="000000"/>
              </a:solidFill>
              <a:latin typeface="Arial"/>
            </a:endParaRPr>
          </a:p>
        </p:txBody>
      </p:sp>
      <p:pic>
        <p:nvPicPr>
          <p:cNvPr id="177" name="" descr=""/>
          <p:cNvPicPr/>
          <p:nvPr/>
        </p:nvPicPr>
        <p:blipFill>
          <a:blip r:embed="rId2"/>
          <a:stretch/>
        </p:blipFill>
        <p:spPr>
          <a:xfrm>
            <a:off x="1371600" y="3811680"/>
            <a:ext cx="3429000" cy="2589120"/>
          </a:xfrm>
          <a:prstGeom prst="rect">
            <a:avLst/>
          </a:prstGeom>
          <a:ln w="0">
            <a:noFill/>
          </a:ln>
        </p:spPr>
      </p:pic>
      <p:sp>
        <p:nvSpPr>
          <p:cNvPr id="178" name=""/>
          <p:cNvSpPr txBox="1"/>
          <p:nvPr/>
        </p:nvSpPr>
        <p:spPr>
          <a:xfrm>
            <a:off x="7446960" y="1371600"/>
            <a:ext cx="3754440" cy="700560"/>
          </a:xfrm>
          <a:prstGeom prst="rect">
            <a:avLst/>
          </a:prstGeom>
          <a:noFill/>
          <a:ln w="0">
            <a:noFill/>
          </a:ln>
        </p:spPr>
        <p:txBody>
          <a:bodyPr lIns="90000" rIns="90000" tIns="45000" bIns="45000" anchor="t">
            <a:noAutofit/>
          </a:bodyPr>
          <a:p>
            <a:r>
              <a:rPr b="0" lang="en-US" sz="2200" spc="-1" strike="noStrike">
                <a:solidFill>
                  <a:schemeClr val="accent3">
                    <a:lumMod val="25000"/>
                  </a:schemeClr>
                </a:solidFill>
                <a:latin typeface="Abadi"/>
              </a:rPr>
              <a:t>Results:</a:t>
            </a:r>
            <a:endParaRPr b="0" lang="en-US" sz="2200" spc="-1" strike="noStrike">
              <a:solidFill>
                <a:srgbClr val="000000"/>
              </a:solidFill>
              <a:latin typeface="Arial"/>
            </a:endParaRPr>
          </a:p>
        </p:txBody>
      </p:sp>
      <p:pic>
        <p:nvPicPr>
          <p:cNvPr id="179" name="" descr=""/>
          <p:cNvPicPr/>
          <p:nvPr/>
        </p:nvPicPr>
        <p:blipFill>
          <a:blip r:embed="rId3"/>
          <a:stretch/>
        </p:blipFill>
        <p:spPr>
          <a:xfrm>
            <a:off x="8050320" y="2057400"/>
            <a:ext cx="3760200" cy="3657600"/>
          </a:xfrm>
          <a:prstGeom prst="rect">
            <a:avLst/>
          </a:prstGeom>
          <a:ln w="0">
            <a:noFill/>
          </a:ln>
        </p:spPr>
      </p:pic>
      <p:sp>
        <p:nvSpPr>
          <p:cNvPr id="3" name="PlaceHolder 2"/>
          <p:cNvSpPr>
            <a:spLocks noGrp="1"/>
          </p:cNvSpPr>
          <p:nvPr>
            <p:ph type="sldNum" idx="1"/>
          </p:nvPr>
        </p:nvSpPr>
        <p:spPr/>
        <p:txBody>
          <a:bodyPr/>
          <a:p>
            <a:fld id="{07588DF6-C8B5-4BCC-9F1E-B113ABC732A3}" type="slidenum">
              <a:t>32</a:t>
            </a:fld>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0" name="TextBox 6"/>
          <p:cNvSpPr/>
          <p:nvPr/>
        </p:nvSpPr>
        <p:spPr>
          <a:xfrm>
            <a:off x="749880" y="2529720"/>
            <a:ext cx="115488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lt1"/>
                </a:solidFill>
                <a:latin typeface="Calibri"/>
              </a:rPr>
              <a:t>Section 3</a:t>
            </a:r>
            <a:endParaRPr b="0" lang="en-US"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1" name="PlaceHolder 1"/>
          <p:cNvSpPr>
            <a:spLocks noGrp="1"/>
          </p:cNvSpPr>
          <p:nvPr>
            <p:ph/>
          </p:nvPr>
        </p:nvSpPr>
        <p:spPr>
          <a:xfrm>
            <a:off x="770040" y="1177560"/>
            <a:ext cx="9745200" cy="4350960"/>
          </a:xfrm>
          <a:prstGeom prst="rect">
            <a:avLst/>
          </a:prstGeom>
          <a:noFill/>
          <a:ln w="0">
            <a:noFill/>
          </a:ln>
        </p:spPr>
        <p:txBody>
          <a:bodyPr lIns="91440" rIns="91440" tIns="45720" bIns="45720" anchor="t">
            <a:normAutofit/>
          </a:bodyPr>
          <a:p>
            <a:pPr indent="0" defTabSz="914400">
              <a:lnSpc>
                <a:spcPct val="100000"/>
              </a:lnSpc>
              <a:spcBef>
                <a:spcPts val="1400"/>
              </a:spcBef>
              <a:buNone/>
            </a:pPr>
            <a:r>
              <a:rPr b="0" lang="en-US" sz="2200" spc="-1" strike="noStrike">
                <a:solidFill>
                  <a:schemeClr val="accent3">
                    <a:lumMod val="25000"/>
                  </a:schemeClr>
                </a:solidFill>
                <a:latin typeface="Abadi"/>
              </a:rPr>
              <a:t>The screen grab of mapped launch sites is shown below. The map shows launch sites marked with yellow circle on west and east coast locations.</a:t>
            </a:r>
            <a:endParaRPr b="0" lang="en-US" sz="2200" spc="-1" strike="noStrike">
              <a:solidFill>
                <a:schemeClr val="dk1"/>
              </a:solidFill>
              <a:latin typeface="Calibri"/>
            </a:endParaRPr>
          </a:p>
          <a:p>
            <a:pPr indent="0" defTabSz="914400">
              <a:lnSpc>
                <a:spcPct val="100000"/>
              </a:lnSpc>
              <a:spcBef>
                <a:spcPts val="1400"/>
              </a:spcBef>
              <a:buNone/>
            </a:pPr>
            <a:endParaRPr b="0" lang="en-US" sz="2200" spc="-1" strike="noStrike">
              <a:solidFill>
                <a:schemeClr val="dk1"/>
              </a:solidFill>
              <a:latin typeface="Calibri"/>
            </a:endParaRPr>
          </a:p>
        </p:txBody>
      </p:sp>
      <p:sp>
        <p:nvSpPr>
          <p:cNvPr id="182"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Mapped Launch Sites Using Folium </a:t>
            </a:r>
            <a:endParaRPr b="0" lang="en-US" sz="4000" spc="-1" strike="noStrike">
              <a:solidFill>
                <a:srgbClr val="000000"/>
              </a:solidFill>
              <a:latin typeface="Arial"/>
            </a:endParaRPr>
          </a:p>
        </p:txBody>
      </p:sp>
      <p:pic>
        <p:nvPicPr>
          <p:cNvPr id="183" name="" descr=""/>
          <p:cNvPicPr/>
          <p:nvPr/>
        </p:nvPicPr>
        <p:blipFill>
          <a:blip r:embed="rId2"/>
          <a:stretch/>
        </p:blipFill>
        <p:spPr>
          <a:xfrm>
            <a:off x="878400" y="2068200"/>
            <a:ext cx="8229600" cy="4437720"/>
          </a:xfrm>
          <a:prstGeom prst="rect">
            <a:avLst/>
          </a:prstGeom>
          <a:ln w="0">
            <a:noFill/>
          </a:ln>
        </p:spPr>
      </p:pic>
      <p:sp>
        <p:nvSpPr>
          <p:cNvPr id="3" name="PlaceHolder 2"/>
          <p:cNvSpPr>
            <a:spLocks noGrp="1"/>
          </p:cNvSpPr>
          <p:nvPr>
            <p:ph type="sldNum" idx="1"/>
          </p:nvPr>
        </p:nvSpPr>
        <p:spPr/>
        <p:txBody>
          <a:bodyPr/>
          <a:p>
            <a:fld id="{8EEB0C15-5F9F-4DA8-8F7A-85353328BF4A}" type="slidenum">
              <a:t>34</a:t>
            </a:fld>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4" name="PlaceHolder 1"/>
          <p:cNvSpPr>
            <a:spLocks noGrp="1"/>
          </p:cNvSpPr>
          <p:nvPr>
            <p:ph/>
          </p:nvPr>
        </p:nvSpPr>
        <p:spPr>
          <a:xfrm>
            <a:off x="770040" y="1177560"/>
            <a:ext cx="9745200" cy="4350960"/>
          </a:xfrm>
          <a:prstGeom prst="rect">
            <a:avLst/>
          </a:prstGeom>
          <a:noFill/>
          <a:ln w="0">
            <a:noFill/>
          </a:ln>
        </p:spPr>
        <p:txBody>
          <a:bodyPr lIns="91440" rIns="91440" tIns="45720" bIns="45720" anchor="t">
            <a:normAutofit/>
          </a:bodyPr>
          <a:p>
            <a:pPr indent="0" defTabSz="914400">
              <a:lnSpc>
                <a:spcPct val="100000"/>
              </a:lnSpc>
              <a:spcBef>
                <a:spcPts val="1400"/>
              </a:spcBef>
              <a:buNone/>
            </a:pPr>
            <a:r>
              <a:rPr b="0" lang="en-US" sz="2200" spc="-1" strike="noStrike">
                <a:solidFill>
                  <a:schemeClr val="accent3">
                    <a:lumMod val="25000"/>
                  </a:schemeClr>
                </a:solidFill>
                <a:latin typeface="Abadi"/>
                <a:ea typeface="Calibri"/>
              </a:rPr>
              <a:t>Next we layered markers for each site location, tagging as either successful or failed. </a:t>
            </a:r>
            <a:r>
              <a:rPr b="0" lang="en-US" sz="2200" spc="-1" strike="noStrike">
                <a:solidFill>
                  <a:schemeClr val="accent3">
                    <a:lumMod val="25000"/>
                  </a:schemeClr>
                </a:solidFill>
                <a:latin typeface="Abadi"/>
                <a:ea typeface="Calibri"/>
              </a:rPr>
              <a:t>Green and red markers indicate successful and failed launches respectively. </a:t>
            </a:r>
            <a:endParaRPr b="0" lang="en-US" sz="2200" spc="-1" strike="noStrike">
              <a:solidFill>
                <a:schemeClr val="dk1"/>
              </a:solidFill>
              <a:latin typeface="Calibri"/>
            </a:endParaRPr>
          </a:p>
          <a:p>
            <a:pPr indent="0" defTabSz="914400">
              <a:lnSpc>
                <a:spcPct val="100000"/>
              </a:lnSpc>
              <a:spcBef>
                <a:spcPts val="1400"/>
              </a:spcBef>
              <a:buNone/>
            </a:pPr>
            <a:endParaRPr b="0" lang="en-US" sz="1800" spc="-1" strike="noStrike">
              <a:solidFill>
                <a:schemeClr val="dk1"/>
              </a:solidFill>
              <a:latin typeface="Calibri"/>
            </a:endParaRPr>
          </a:p>
        </p:txBody>
      </p:sp>
      <p:sp>
        <p:nvSpPr>
          <p:cNvPr id="185"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spcBef>
                <a:spcPts val="1191"/>
              </a:spcBef>
              <a:spcAft>
                <a:spcPts val="992"/>
              </a:spcAft>
            </a:pPr>
            <a:r>
              <a:rPr b="0" lang="en-US" sz="4000" spc="-1" strike="noStrike">
                <a:solidFill>
                  <a:srgbClr val="0b49cb"/>
                </a:solidFill>
                <a:latin typeface="Abadi"/>
                <a:ea typeface="IBM Plex Mono SemiBold"/>
              </a:rPr>
              <a:t>Successful/Failed launches by Mapped Launch Site</a:t>
            </a:r>
            <a:endParaRPr b="1" lang="en-US" sz="4000" spc="-1" strike="noStrike">
              <a:solidFill>
                <a:srgbClr val="000000"/>
              </a:solidFill>
              <a:latin typeface="Arial"/>
            </a:endParaRPr>
          </a:p>
        </p:txBody>
      </p:sp>
      <p:pic>
        <p:nvPicPr>
          <p:cNvPr id="186" name="" descr=""/>
          <p:cNvPicPr/>
          <p:nvPr/>
        </p:nvPicPr>
        <p:blipFill>
          <a:blip r:embed="rId2"/>
          <a:stretch/>
        </p:blipFill>
        <p:spPr>
          <a:xfrm>
            <a:off x="2286000" y="2286000"/>
            <a:ext cx="7220520" cy="4356000"/>
          </a:xfrm>
          <a:prstGeom prst="rect">
            <a:avLst/>
          </a:prstGeom>
          <a:ln w="0">
            <a:noFill/>
          </a:ln>
        </p:spPr>
      </p:pic>
      <p:sp>
        <p:nvSpPr>
          <p:cNvPr id="3" name="PlaceHolder 2"/>
          <p:cNvSpPr>
            <a:spLocks noGrp="1"/>
          </p:cNvSpPr>
          <p:nvPr>
            <p:ph type="sldNum" idx="1"/>
          </p:nvPr>
        </p:nvSpPr>
        <p:spPr/>
        <p:txBody>
          <a:bodyPr/>
          <a:p>
            <a:fld id="{D468318A-1E5A-4401-9123-456BACBBBA20}" type="slidenum">
              <a:t>35</a:t>
            </a:fld>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7" name="PlaceHolder 1"/>
          <p:cNvSpPr>
            <a:spLocks noGrp="1"/>
          </p:cNvSpPr>
          <p:nvPr>
            <p:ph/>
          </p:nvPr>
        </p:nvSpPr>
        <p:spPr>
          <a:xfrm>
            <a:off x="770040" y="1114560"/>
            <a:ext cx="8597520" cy="4314600"/>
          </a:xfrm>
          <a:prstGeom prst="rect">
            <a:avLst/>
          </a:prstGeom>
          <a:noFill/>
          <a:ln w="0">
            <a:noFill/>
          </a:ln>
        </p:spPr>
        <p:txBody>
          <a:bodyPr lIns="91440" rIns="91440" tIns="45720" bIns="45720" anchor="t">
            <a:normAutofit/>
          </a:bodyPr>
          <a:p>
            <a:pPr indent="0" defTabSz="914400">
              <a:lnSpc>
                <a:spcPct val="100000"/>
              </a:lnSpc>
              <a:spcBef>
                <a:spcPts val="1400"/>
              </a:spcBef>
              <a:buNone/>
            </a:pPr>
            <a:r>
              <a:rPr b="0" lang="en-US" sz="2200" spc="-1" strike="noStrike">
                <a:solidFill>
                  <a:schemeClr val="accent3">
                    <a:lumMod val="25000"/>
                  </a:schemeClr>
                </a:solidFill>
                <a:latin typeface="Abadi"/>
                <a:ea typeface="Noto Sans CJK SC"/>
              </a:rPr>
              <a:t>Next, for a sample of infrastructure elements, </a:t>
            </a:r>
            <a:r>
              <a:rPr b="0" lang="en-US" sz="2200" spc="-1" strike="noStrike">
                <a:solidFill>
                  <a:schemeClr val="accent3">
                    <a:lumMod val="25000"/>
                  </a:schemeClr>
                </a:solidFill>
                <a:latin typeface="Abadi"/>
              </a:rPr>
              <a:t>such as highway, coastline, we calculate and plot the distance from a given launch site, illustrating that launch sites are located relatively close to coastlines and away from urban centres.</a:t>
            </a:r>
            <a:endParaRPr b="0" lang="en-US" sz="2200" spc="-1" strike="noStrike">
              <a:solidFill>
                <a:schemeClr val="dk1"/>
              </a:solidFill>
              <a:latin typeface="Calibri"/>
            </a:endParaRPr>
          </a:p>
          <a:p>
            <a:pPr indent="0" defTabSz="914400">
              <a:lnSpc>
                <a:spcPct val="100000"/>
              </a:lnSpc>
              <a:spcBef>
                <a:spcPts val="1400"/>
              </a:spcBef>
              <a:buNone/>
            </a:pPr>
            <a:endParaRPr b="0" lang="en-US" sz="2200" spc="-1" strike="noStrike">
              <a:solidFill>
                <a:schemeClr val="dk1"/>
              </a:solidFill>
              <a:latin typeface="Calibri"/>
            </a:endParaRPr>
          </a:p>
        </p:txBody>
      </p:sp>
      <p:sp>
        <p:nvSpPr>
          <p:cNvPr id="18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spcBef>
                <a:spcPts val="1191"/>
              </a:spcBef>
              <a:spcAft>
                <a:spcPts val="992"/>
              </a:spcAft>
            </a:pPr>
            <a:r>
              <a:rPr b="0" lang="en-US" sz="4000" spc="-1" strike="noStrike">
                <a:solidFill>
                  <a:srgbClr val="0b49cb"/>
                </a:solidFill>
                <a:latin typeface="Abadi"/>
                <a:ea typeface="IBM Plex Mono SemiBold"/>
              </a:rPr>
              <a:t>Launch Site Proximity to Infrastructure </a:t>
            </a:r>
            <a:endParaRPr b="0" lang="en-US" sz="4000" spc="-1" strike="noStrike">
              <a:solidFill>
                <a:srgbClr val="000000"/>
              </a:solidFill>
              <a:latin typeface="Arial"/>
            </a:endParaRPr>
          </a:p>
        </p:txBody>
      </p:sp>
      <p:pic>
        <p:nvPicPr>
          <p:cNvPr id="189" name="" descr=""/>
          <p:cNvPicPr/>
          <p:nvPr/>
        </p:nvPicPr>
        <p:blipFill>
          <a:blip r:embed="rId2"/>
          <a:stretch/>
        </p:blipFill>
        <p:spPr>
          <a:xfrm>
            <a:off x="685800" y="2858400"/>
            <a:ext cx="6629400" cy="3999600"/>
          </a:xfrm>
          <a:prstGeom prst="rect">
            <a:avLst/>
          </a:prstGeom>
          <a:ln w="0">
            <a:noFill/>
          </a:ln>
        </p:spPr>
      </p:pic>
      <p:sp>
        <p:nvSpPr>
          <p:cNvPr id="190" name="Content Placeholder 5"/>
          <p:cNvSpPr txBox="1"/>
          <p:nvPr/>
        </p:nvSpPr>
        <p:spPr>
          <a:xfrm rot="21585600">
            <a:off x="7781400" y="2523600"/>
            <a:ext cx="4262760" cy="4314600"/>
          </a:xfrm>
          <a:prstGeom prst="rect">
            <a:avLst/>
          </a:prstGeom>
          <a:noFill/>
          <a:ln w="0">
            <a:noFill/>
          </a:ln>
        </p:spPr>
        <p:txBody>
          <a:bodyPr anchor="t">
            <a:normAutofit fontScale="98333" lnSpcReduction="10000"/>
          </a:bodyPr>
          <a:p>
            <a:pPr defTabSz="914400">
              <a:lnSpc>
                <a:spcPct val="100000"/>
              </a:lnSpc>
              <a:spcBef>
                <a:spcPts val="1400"/>
              </a:spcBef>
            </a:pPr>
            <a:r>
              <a:rPr b="1" lang="en-US" sz="2200" spc="-1" strike="noStrike">
                <a:solidFill>
                  <a:schemeClr val="accent3">
                    <a:lumMod val="25000"/>
                  </a:schemeClr>
                </a:solidFill>
                <a:latin typeface="Abadi"/>
              </a:rPr>
              <a:t>Observations:</a:t>
            </a:r>
            <a:endParaRPr b="0" lang="en-US" sz="2200" spc="-1" strike="noStrike">
              <a:solidFill>
                <a:schemeClr val="dk1"/>
              </a:solidFill>
              <a:latin typeface="Calibri"/>
            </a:endParaRPr>
          </a:p>
          <a:p>
            <a:pPr defTabSz="914400">
              <a:lnSpc>
                <a:spcPct val="100000"/>
              </a:lnSpc>
              <a:spcBef>
                <a:spcPts val="1400"/>
              </a:spcBef>
            </a:pPr>
            <a:r>
              <a:rPr b="0" lang="en-US" sz="2200" spc="-1" strike="noStrike">
                <a:solidFill>
                  <a:schemeClr val="accent3">
                    <a:lumMod val="25000"/>
                  </a:schemeClr>
                </a:solidFill>
                <a:latin typeface="Abadi"/>
              </a:rPr>
              <a:t>Launch sites are sited close to coastlines and away from urban / populated centres.</a:t>
            </a:r>
            <a:endParaRPr b="0" lang="en-US" sz="2200" spc="-1" strike="noStrike">
              <a:solidFill>
                <a:schemeClr val="dk1"/>
              </a:solidFill>
              <a:latin typeface="Calibri"/>
            </a:endParaRPr>
          </a:p>
          <a:p>
            <a:pPr defTabSz="914400">
              <a:lnSpc>
                <a:spcPct val="100000"/>
              </a:lnSpc>
              <a:spcBef>
                <a:spcPts val="1400"/>
              </a:spcBef>
            </a:pPr>
            <a:r>
              <a:rPr b="0" lang="en-US" sz="2200" spc="-1" strike="noStrike">
                <a:solidFill>
                  <a:schemeClr val="accent3">
                    <a:lumMod val="25000"/>
                  </a:schemeClr>
                </a:solidFill>
                <a:latin typeface="Abadi"/>
              </a:rPr>
              <a:t>While some roads are relatively close to launch sites (for basic site logistics), sites are typically located away from busy highways and railroads, presumably for safety and noise consideratoins for example. </a:t>
            </a:r>
            <a:endParaRPr b="0" lang="en-US" sz="2200" spc="-1" strike="noStrike">
              <a:solidFill>
                <a:schemeClr val="dk1"/>
              </a:solidFill>
              <a:latin typeface="Calibri"/>
            </a:endParaRPr>
          </a:p>
        </p:txBody>
      </p:sp>
      <p:sp>
        <p:nvSpPr>
          <p:cNvPr id="3" name="PlaceHolder 2"/>
          <p:cNvSpPr>
            <a:spLocks noGrp="1"/>
          </p:cNvSpPr>
          <p:nvPr>
            <p:ph type="sldNum" idx="1"/>
          </p:nvPr>
        </p:nvSpPr>
        <p:spPr/>
        <p:txBody>
          <a:bodyPr/>
          <a:p>
            <a:fld id="{B3270D01-4E2D-4CA1-97DF-123DFCC0D5A5}" type="slidenum">
              <a:t>36</a:t>
            </a:fld>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1" name="TextBox 1"/>
          <p:cNvSpPr/>
          <p:nvPr/>
        </p:nvSpPr>
        <p:spPr>
          <a:xfrm>
            <a:off x="749880" y="2529720"/>
            <a:ext cx="115488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lt1"/>
                </a:solidFill>
                <a:latin typeface="Calibri"/>
              </a:rPr>
              <a:t>Section 4</a:t>
            </a:r>
            <a:endParaRPr b="0" lang="en-US"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2" name="PlaceHolder 1"/>
          <p:cNvSpPr>
            <a:spLocks noGrp="1"/>
          </p:cNvSpPr>
          <p:nvPr>
            <p:ph/>
          </p:nvPr>
        </p:nvSpPr>
        <p:spPr>
          <a:xfrm>
            <a:off x="770040" y="685800"/>
            <a:ext cx="9745200" cy="1371600"/>
          </a:xfrm>
          <a:prstGeom prst="rect">
            <a:avLst/>
          </a:prstGeom>
          <a:noFill/>
          <a:ln w="0">
            <a:noFill/>
          </a:ln>
        </p:spPr>
        <p:txBody>
          <a:bodyPr lIns="91440" rIns="91440" tIns="45720" bIns="45720" anchor="t">
            <a:normAutofit/>
          </a:bodyPr>
          <a:p>
            <a:pPr indent="0" defTabSz="914400">
              <a:lnSpc>
                <a:spcPct val="100000"/>
              </a:lnSpc>
              <a:spcBef>
                <a:spcPts val="1400"/>
              </a:spcBef>
              <a:buNone/>
            </a:pPr>
            <a:endParaRPr b="0" lang="en-US" sz="2200" spc="-1" strike="noStrike">
              <a:solidFill>
                <a:schemeClr val="dk1"/>
              </a:solidFill>
              <a:latin typeface="Calibri"/>
            </a:endParaRPr>
          </a:p>
          <a:p>
            <a:pPr indent="0" defTabSz="914400">
              <a:lnSpc>
                <a:spcPct val="100000"/>
              </a:lnSpc>
              <a:spcBef>
                <a:spcPts val="1400"/>
              </a:spcBef>
              <a:buNone/>
            </a:pPr>
            <a:endParaRPr b="0" lang="en-US" sz="2200" spc="-1" strike="noStrike">
              <a:solidFill>
                <a:schemeClr val="dk1"/>
              </a:solidFill>
              <a:latin typeface="Calibri"/>
            </a:endParaRPr>
          </a:p>
          <a:p>
            <a:pPr indent="0" defTabSz="914400">
              <a:lnSpc>
                <a:spcPct val="100000"/>
              </a:lnSpc>
              <a:spcBef>
                <a:spcPts val="1400"/>
              </a:spcBef>
              <a:buNone/>
            </a:pPr>
            <a:endParaRPr b="0" lang="en-US" sz="2200" spc="-1" strike="noStrike">
              <a:solidFill>
                <a:schemeClr val="dk1"/>
              </a:solidFill>
              <a:latin typeface="Calibri"/>
            </a:endParaRPr>
          </a:p>
        </p:txBody>
      </p:sp>
      <p:sp>
        <p:nvSpPr>
          <p:cNvPr id="193"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62254"/>
          </a:bodyPr>
          <a:p>
            <a:pPr defTabSz="914400">
              <a:lnSpc>
                <a:spcPct val="90000"/>
              </a:lnSpc>
              <a:spcBef>
                <a:spcPts val="1191"/>
              </a:spcBef>
              <a:spcAft>
                <a:spcPts val="992"/>
              </a:spcAft>
            </a:pPr>
            <a:r>
              <a:rPr b="0" lang="en-US" sz="4000" spc="-1" strike="noStrike">
                <a:solidFill>
                  <a:srgbClr val="0b49cb"/>
                </a:solidFill>
                <a:latin typeface="Abadi"/>
                <a:ea typeface="IBM Plex Mono SemiBold"/>
              </a:rPr>
              <a:t>SpaceX Launch Records Dashboard – Success Count by Launch Site</a:t>
            </a:r>
            <a:endParaRPr b="0" lang="en-US" sz="4000" spc="-1" strike="noStrike">
              <a:solidFill>
                <a:srgbClr val="000000"/>
              </a:solidFill>
              <a:latin typeface="Arial"/>
            </a:endParaRPr>
          </a:p>
        </p:txBody>
      </p:sp>
      <p:pic>
        <p:nvPicPr>
          <p:cNvPr id="194" name="" descr=""/>
          <p:cNvPicPr/>
          <p:nvPr/>
        </p:nvPicPr>
        <p:blipFill>
          <a:blip r:embed="rId2"/>
          <a:stretch/>
        </p:blipFill>
        <p:spPr>
          <a:xfrm>
            <a:off x="770040" y="1346400"/>
            <a:ext cx="7298640" cy="3682800"/>
          </a:xfrm>
          <a:prstGeom prst="rect">
            <a:avLst/>
          </a:prstGeom>
          <a:ln w="0">
            <a:noFill/>
          </a:ln>
        </p:spPr>
      </p:pic>
      <p:sp>
        <p:nvSpPr>
          <p:cNvPr id="195" name=""/>
          <p:cNvSpPr txBox="1"/>
          <p:nvPr/>
        </p:nvSpPr>
        <p:spPr>
          <a:xfrm>
            <a:off x="8686800" y="1611360"/>
            <a:ext cx="3404520" cy="3929760"/>
          </a:xfrm>
          <a:prstGeom prst="rect">
            <a:avLst/>
          </a:prstGeom>
          <a:noFill/>
          <a:ln w="0">
            <a:noFill/>
          </a:ln>
        </p:spPr>
        <p:txBody>
          <a:bodyPr lIns="90000" rIns="90000" tIns="45000" bIns="45000" anchor="t">
            <a:noAutofit/>
          </a:bodyPr>
          <a:p>
            <a:r>
              <a:rPr b="1" lang="en-US" sz="1800" spc="-1" strike="noStrike">
                <a:solidFill>
                  <a:srgbClr val="000000"/>
                </a:solidFill>
                <a:latin typeface="Arial"/>
              </a:rPr>
              <a:t>Pie chart elements:</a:t>
            </a:r>
            <a:endParaRPr b="0" lang="en-US" sz="1800" spc="-1" strike="noStrike">
              <a:solidFill>
                <a:srgbClr val="000000"/>
              </a:solidFill>
              <a:latin typeface="Arial"/>
            </a:endParaRPr>
          </a:p>
          <a:p>
            <a:endParaRPr b="0" lang="en-US" sz="1800" spc="-1" strike="noStrike">
              <a:solidFill>
                <a:srgbClr val="000000"/>
              </a:solidFill>
              <a:latin typeface="Arial"/>
            </a:endParaRPr>
          </a:p>
          <a:p>
            <a:r>
              <a:rPr b="0" lang="en-US" sz="1800" spc="-1" strike="noStrike">
                <a:solidFill>
                  <a:srgbClr val="000000"/>
                </a:solidFill>
                <a:latin typeface="Arial"/>
              </a:rPr>
              <a:t>Each slice represents a SpaceX launch site (e.g., CCAFS SLC-40, KSC LC-39A, VAFB SLC-4E).</a:t>
            </a:r>
            <a:endParaRPr b="0" lang="en-US" sz="1800" spc="-1" strike="noStrike">
              <a:solidFill>
                <a:srgbClr val="000000"/>
              </a:solidFill>
              <a:latin typeface="Arial"/>
            </a:endParaRPr>
          </a:p>
          <a:p>
            <a:endParaRPr b="0" lang="en-US" sz="1800" spc="-1" strike="noStrike">
              <a:solidFill>
                <a:srgbClr val="000000"/>
              </a:solidFill>
              <a:latin typeface="Arial"/>
            </a:endParaRPr>
          </a:p>
          <a:p>
            <a:r>
              <a:rPr b="0" lang="en-US" sz="1800" spc="-1" strike="noStrike">
                <a:solidFill>
                  <a:srgbClr val="000000"/>
                </a:solidFill>
                <a:latin typeface="Arial"/>
              </a:rPr>
              <a:t>The size of each slice shows the total number of successful launches at that site.</a:t>
            </a:r>
            <a:endParaRPr b="0" lang="en-US" sz="1800" spc="-1" strike="noStrike">
              <a:solidFill>
                <a:srgbClr val="000000"/>
              </a:solidFill>
              <a:latin typeface="Arial"/>
            </a:endParaRPr>
          </a:p>
          <a:p>
            <a:r>
              <a:rPr b="0" lang="en-US" sz="1800" spc="-1" strike="noStrike">
                <a:solidFill>
                  <a:srgbClr val="000000"/>
                </a:solidFill>
                <a:latin typeface="Arial"/>
              </a:rPr>
              <a:t>Color coding distinguishes sites for easy visual comparison.</a:t>
            </a:r>
            <a:endParaRPr b="0" lang="en-US" sz="1800" spc="-1" strike="noStrike">
              <a:solidFill>
                <a:srgbClr val="000000"/>
              </a:solidFill>
              <a:latin typeface="Arial"/>
            </a:endParaRPr>
          </a:p>
          <a:p>
            <a:endParaRPr b="0" lang="en-US" sz="1800" spc="-1" strike="noStrike">
              <a:solidFill>
                <a:srgbClr val="000000"/>
              </a:solidFill>
              <a:latin typeface="Arial"/>
            </a:endParaRPr>
          </a:p>
          <a:p>
            <a:endParaRPr b="0" lang="en-US" sz="1800" spc="-1" strike="noStrike">
              <a:solidFill>
                <a:srgbClr val="000000"/>
              </a:solidFill>
              <a:latin typeface="Arial"/>
            </a:endParaRPr>
          </a:p>
          <a:p>
            <a:endParaRPr b="0" lang="en-US" sz="1800" spc="-1" strike="noStrike">
              <a:solidFill>
                <a:srgbClr val="000000"/>
              </a:solidFill>
              <a:latin typeface="Arial"/>
            </a:endParaRPr>
          </a:p>
        </p:txBody>
      </p:sp>
      <p:sp>
        <p:nvSpPr>
          <p:cNvPr id="196" name=""/>
          <p:cNvSpPr txBox="1"/>
          <p:nvPr/>
        </p:nvSpPr>
        <p:spPr>
          <a:xfrm>
            <a:off x="0" y="5077800"/>
            <a:ext cx="12250800" cy="1626120"/>
          </a:xfrm>
          <a:prstGeom prst="rect">
            <a:avLst/>
          </a:prstGeom>
          <a:noFill/>
          <a:ln w="0">
            <a:noFill/>
          </a:ln>
        </p:spPr>
        <p:txBody>
          <a:bodyPr lIns="90000" rIns="90000" tIns="45000" bIns="45000" anchor="t">
            <a:noAutofit/>
          </a:bodyPr>
          <a:p>
            <a:pPr>
              <a:lnSpc>
                <a:spcPct val="100000"/>
              </a:lnSpc>
            </a:pPr>
            <a:r>
              <a:rPr b="1" lang="en-US" sz="1800" spc="-1" strike="noStrike">
                <a:solidFill>
                  <a:srgbClr val="000000"/>
                </a:solidFill>
                <a:latin typeface="Arial"/>
              </a:rPr>
              <a:t>Findings</a:t>
            </a:r>
            <a:endParaRPr b="0" lang="en-US" sz="1800" spc="-1" strike="noStrike">
              <a:solidFill>
                <a:srgbClr val="000000"/>
              </a:solidFill>
              <a:latin typeface="Arial"/>
            </a:endParaRPr>
          </a:p>
          <a:p>
            <a:r>
              <a:rPr b="0" lang="en-US" sz="1800" spc="-1" strike="noStrike">
                <a:solidFill>
                  <a:srgbClr val="000000"/>
                </a:solidFill>
                <a:latin typeface="Arial"/>
              </a:rPr>
              <a:t>Sites with larger slices (e.g., CCAFS SLC-40, KSC LC-39A) have the highest number of successful launches, indicating they are the main operational hubs.</a:t>
            </a:r>
            <a:endParaRPr b="0" lang="en-US" sz="1800" spc="-1" strike="noStrike">
              <a:solidFill>
                <a:srgbClr val="000000"/>
              </a:solidFill>
              <a:latin typeface="Arial"/>
            </a:endParaRPr>
          </a:p>
          <a:p>
            <a:r>
              <a:rPr b="0" lang="en-US" sz="1800" spc="-1" strike="noStrike">
                <a:solidFill>
                  <a:srgbClr val="000000"/>
                </a:solidFill>
                <a:latin typeface="Arial"/>
              </a:rPr>
              <a:t>Smaller slices (e.g., VAFB SLC-4E) have fewer successes, suggesting secondary or specialized use.</a:t>
            </a:r>
            <a:endParaRPr b="0" lang="en-US" sz="1800" spc="-1" strike="noStrike">
              <a:solidFill>
                <a:srgbClr val="000000"/>
              </a:solidFill>
              <a:latin typeface="Arial"/>
            </a:endParaRPr>
          </a:p>
          <a:p>
            <a:r>
              <a:rPr b="0" lang="en-US" sz="1800" spc="-1" strike="noStrike">
                <a:solidFill>
                  <a:srgbClr val="000000"/>
                </a:solidFill>
                <a:latin typeface="Arial"/>
              </a:rPr>
              <a:t>The chart provides a clear, at-a-glance overview of which sites contribute most to SpaceX’s launch success.</a:t>
            </a:r>
            <a:endParaRPr b="0" lang="en-US" sz="1800" spc="-1" strike="noStrike">
              <a:solidFill>
                <a:srgbClr val="000000"/>
              </a:solidFill>
              <a:latin typeface="Arial"/>
            </a:endParaRPr>
          </a:p>
          <a:p>
            <a:r>
              <a:rPr b="0" lang="en-US" sz="1800" spc="-1" strike="noStrike">
                <a:solidFill>
                  <a:srgbClr val="000000"/>
                </a:solidFill>
                <a:latin typeface="Arial"/>
              </a:rPr>
              <a:t>Helps identify the company’s strategic and high-performing locations.</a:t>
            </a:r>
            <a:endParaRPr b="0" lang="en-US" sz="1800" spc="-1" strike="noStrike">
              <a:solidFill>
                <a:srgbClr val="000000"/>
              </a:solidFill>
              <a:latin typeface="Arial"/>
            </a:endParaRPr>
          </a:p>
        </p:txBody>
      </p:sp>
      <p:sp>
        <p:nvSpPr>
          <p:cNvPr id="3" name="PlaceHolder 2"/>
          <p:cNvSpPr>
            <a:spLocks noGrp="1"/>
          </p:cNvSpPr>
          <p:nvPr>
            <p:ph type="sldNum" idx="1"/>
          </p:nvPr>
        </p:nvSpPr>
        <p:spPr/>
        <p:txBody>
          <a:bodyPr/>
          <a:p>
            <a:fld id="{CCDC872E-5C26-4BC0-825F-ECCB3B2EDB03}" type="slidenum">
              <a:t>38</a:t>
            </a:fld>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7"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Dashboard – Highest Launch Site Success Ratio</a:t>
            </a:r>
            <a:endParaRPr b="0" lang="en-US" sz="4000" spc="-1" strike="noStrike">
              <a:solidFill>
                <a:srgbClr val="000000"/>
              </a:solidFill>
              <a:latin typeface="Arial"/>
            </a:endParaRPr>
          </a:p>
        </p:txBody>
      </p:sp>
      <p:pic>
        <p:nvPicPr>
          <p:cNvPr id="198" name="" descr=""/>
          <p:cNvPicPr/>
          <p:nvPr/>
        </p:nvPicPr>
        <p:blipFill>
          <a:blip r:embed="rId2"/>
          <a:stretch/>
        </p:blipFill>
        <p:spPr>
          <a:xfrm>
            <a:off x="3429000" y="999720"/>
            <a:ext cx="8534520" cy="4306680"/>
          </a:xfrm>
          <a:prstGeom prst="rect">
            <a:avLst/>
          </a:prstGeom>
          <a:ln w="0">
            <a:noFill/>
          </a:ln>
        </p:spPr>
      </p:pic>
      <p:sp>
        <p:nvSpPr>
          <p:cNvPr id="199" name=""/>
          <p:cNvSpPr txBox="1"/>
          <p:nvPr/>
        </p:nvSpPr>
        <p:spPr>
          <a:xfrm>
            <a:off x="922680" y="1371600"/>
            <a:ext cx="2506320" cy="4049640"/>
          </a:xfrm>
          <a:prstGeom prst="rect">
            <a:avLst/>
          </a:prstGeom>
          <a:noFill/>
          <a:ln w="0">
            <a:noFill/>
          </a:ln>
        </p:spPr>
        <p:txBody>
          <a:bodyPr lIns="90000" rIns="90000" tIns="45000" bIns="45000" anchor="t">
            <a:noAutofit/>
          </a:bodyPr>
          <a:p>
            <a:r>
              <a:rPr b="1" lang="en-US" sz="1600" spc="-1" strike="noStrike">
                <a:solidFill>
                  <a:srgbClr val="000000"/>
                </a:solidFill>
                <a:latin typeface="Arial"/>
              </a:rPr>
              <a:t>Important elements:</a:t>
            </a:r>
            <a:endParaRPr b="0" lang="en-US" sz="1600" spc="-1" strike="noStrike">
              <a:solidFill>
                <a:srgbClr val="000000"/>
              </a:solidFill>
              <a:latin typeface="Arial"/>
            </a:endParaRPr>
          </a:p>
          <a:p>
            <a:r>
              <a:rPr b="0" lang="en-US" sz="1600" spc="-1" strike="noStrike">
                <a:solidFill>
                  <a:srgbClr val="000000"/>
                </a:solidFill>
                <a:latin typeface="Arial"/>
              </a:rPr>
              <a:t>Chart (pie or bar) shows success ratio for each launch site.</a:t>
            </a:r>
            <a:endParaRPr b="0" lang="en-US" sz="1600" spc="-1" strike="noStrike">
              <a:solidFill>
                <a:srgbClr val="000000"/>
              </a:solidFill>
              <a:latin typeface="Arial"/>
            </a:endParaRPr>
          </a:p>
          <a:p>
            <a:r>
              <a:rPr b="0" lang="en-US" sz="1600" spc="-1" strike="noStrike">
                <a:solidFill>
                  <a:srgbClr val="000000"/>
                </a:solidFill>
                <a:latin typeface="Arial"/>
              </a:rPr>
              <a:t>KSC LC-39A has a large success slice (76.9%) and a smaller failure slice (23.1%).</a:t>
            </a:r>
            <a:endParaRPr b="0" lang="en-US" sz="1600" spc="-1" strike="noStrike">
              <a:solidFill>
                <a:srgbClr val="000000"/>
              </a:solidFill>
              <a:latin typeface="Arial"/>
            </a:endParaRPr>
          </a:p>
          <a:p>
            <a:r>
              <a:rPr b="0" lang="en-US" sz="1600" spc="-1" strike="noStrike">
                <a:solidFill>
                  <a:srgbClr val="000000"/>
                </a:solidFill>
                <a:latin typeface="Arial"/>
              </a:rPr>
              <a:t>Slices/bars are color-coded for easy distinction between success and failure</a:t>
            </a:r>
            <a:endParaRPr b="0" lang="en-US" sz="1600" spc="-1" strike="noStrike">
              <a:solidFill>
                <a:srgbClr val="000000"/>
              </a:solidFill>
              <a:latin typeface="Arial"/>
            </a:endParaRPr>
          </a:p>
          <a:p>
            <a:endParaRPr b="0" lang="en-US" sz="1000" spc="-1" strike="noStrike">
              <a:solidFill>
                <a:srgbClr val="000000"/>
              </a:solidFill>
              <a:latin typeface="Arial"/>
            </a:endParaRPr>
          </a:p>
        </p:txBody>
      </p:sp>
      <p:sp>
        <p:nvSpPr>
          <p:cNvPr id="200" name=""/>
          <p:cNvSpPr txBox="1"/>
          <p:nvPr/>
        </p:nvSpPr>
        <p:spPr>
          <a:xfrm>
            <a:off x="895320" y="5354280"/>
            <a:ext cx="10991880" cy="1370520"/>
          </a:xfrm>
          <a:prstGeom prst="rect">
            <a:avLst/>
          </a:prstGeom>
          <a:noFill/>
          <a:ln w="0">
            <a:noFill/>
          </a:ln>
        </p:spPr>
        <p:txBody>
          <a:bodyPr lIns="90000" rIns="90000" tIns="45000" bIns="45000" anchor="t">
            <a:noAutofit/>
          </a:bodyPr>
          <a:p>
            <a:r>
              <a:rPr b="1" lang="en-US" sz="1800" spc="-1" strike="noStrike">
                <a:solidFill>
                  <a:srgbClr val="000000"/>
                </a:solidFill>
                <a:latin typeface="Arial"/>
              </a:rPr>
              <a:t>Findings:</a:t>
            </a:r>
            <a:endParaRPr b="0" lang="en-US" sz="1800" spc="-1" strike="noStrike">
              <a:solidFill>
                <a:srgbClr val="000000"/>
              </a:solidFill>
              <a:latin typeface="Arial"/>
            </a:endParaRPr>
          </a:p>
          <a:p>
            <a:r>
              <a:rPr b="0" lang="en-US" sz="1800" spc="-1" strike="noStrike">
                <a:solidFill>
                  <a:srgbClr val="000000"/>
                </a:solidFill>
                <a:latin typeface="Arial"/>
              </a:rPr>
              <a:t>KSC LC-39A stands out as the most reliable site, with over three-quarters of launches successful.</a:t>
            </a:r>
            <a:endParaRPr b="0" lang="en-US" sz="1800" spc="-1" strike="noStrike">
              <a:solidFill>
                <a:srgbClr val="000000"/>
              </a:solidFill>
              <a:latin typeface="Arial"/>
            </a:endParaRPr>
          </a:p>
          <a:p>
            <a:r>
              <a:rPr b="0" lang="en-US" sz="1800" spc="-1" strike="noStrike">
                <a:solidFill>
                  <a:srgbClr val="000000"/>
                </a:solidFill>
                <a:latin typeface="Arial"/>
              </a:rPr>
              <a:t>The small failure proportion highlights operational efficiency and reliability at this location.</a:t>
            </a:r>
            <a:endParaRPr b="0" lang="en-US" sz="1800" spc="-1" strike="noStrike">
              <a:solidFill>
                <a:srgbClr val="000000"/>
              </a:solidFill>
              <a:latin typeface="Arial"/>
            </a:endParaRPr>
          </a:p>
          <a:p>
            <a:r>
              <a:rPr b="0" lang="en-US" sz="1800" spc="-1" strike="noStrike">
                <a:solidFill>
                  <a:srgbClr val="000000"/>
                </a:solidFill>
                <a:latin typeface="Arial"/>
              </a:rPr>
              <a:t>This visual evidence makes KSC LC-39A SpaceX’s top-performing site for launch success.</a:t>
            </a:r>
            <a:endParaRPr b="0" lang="en-US" sz="1800" spc="-1" strike="noStrike">
              <a:solidFill>
                <a:srgbClr val="000000"/>
              </a:solidFill>
              <a:latin typeface="Arial"/>
            </a:endParaRPr>
          </a:p>
          <a:p>
            <a:r>
              <a:rPr b="0" lang="en-US" sz="1800" spc="-1" strike="noStrike">
                <a:solidFill>
                  <a:srgbClr val="000000"/>
                </a:solidFill>
                <a:latin typeface="Arial"/>
              </a:rPr>
              <a:t>Useful for strategic decisions—future launches can be prioritized at high-performing sites like KSC LC-39A.</a:t>
            </a:r>
            <a:endParaRPr b="0" lang="en-US" sz="1800" spc="-1" strike="noStrike">
              <a:solidFill>
                <a:srgbClr val="000000"/>
              </a:solidFill>
              <a:latin typeface="Arial"/>
            </a:endParaRPr>
          </a:p>
        </p:txBody>
      </p:sp>
      <p:sp>
        <p:nvSpPr>
          <p:cNvPr id="2" name="PlaceHolder 1"/>
          <p:cNvSpPr>
            <a:spLocks noGrp="1"/>
          </p:cNvSpPr>
          <p:nvPr>
            <p:ph type="sldNum" idx="1"/>
          </p:nvPr>
        </p:nvSpPr>
        <p:spPr/>
        <p:txBody>
          <a:bodyPr/>
          <a:p>
            <a:fld id="{A79EE4B6-0F3C-4D4F-99B7-FD32D72059CD}" type="slidenum">
              <a:t>39</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3" name="PlaceHolder 1"/>
          <p:cNvSpPr>
            <a:spLocks noGrp="1"/>
          </p:cNvSpPr>
          <p:nvPr>
            <p:ph type="sldNum" idx="39"/>
          </p:nvPr>
        </p:nvSpPr>
        <p:spPr>
          <a:xfrm>
            <a:off x="8714880" y="6025680"/>
            <a:ext cx="2742840" cy="401400"/>
          </a:xfrm>
          <a:prstGeom prst="rect">
            <a:avLst/>
          </a:prstGeom>
          <a:noFill/>
          <a:ln w="0">
            <a:noFill/>
          </a:ln>
        </p:spPr>
        <p:txBody>
          <a:bodyPr lIns="91440" rIns="91440" tIns="45720" bIns="45720" anchor="ctr">
            <a:normAutofit/>
          </a:bodyPr>
          <a:lstStyle>
            <a:lvl1pPr indent="0" algn="r" defTabSz="914400">
              <a:lnSpc>
                <a:spcPct val="100000"/>
              </a:lnSpc>
              <a:spcAft>
                <a:spcPts val="601"/>
              </a:spcAft>
              <a:buNone/>
              <a:defRPr b="0" lang="en-US" sz="1600" spc="-1" strike="noStrike">
                <a:solidFill>
                  <a:srgbClr val="1c7ddb"/>
                </a:solidFill>
                <a:latin typeface="Abadi"/>
              </a:defRPr>
            </a:lvl1pPr>
          </a:lstStyle>
          <a:p>
            <a:pPr indent="0" algn="r" defTabSz="914400">
              <a:lnSpc>
                <a:spcPct val="100000"/>
              </a:lnSpc>
              <a:spcAft>
                <a:spcPts val="601"/>
              </a:spcAft>
              <a:buNone/>
            </a:pPr>
            <a:fld id="{F199B6D7-C84C-4C40-8701-E48F06372F48}" type="slidenum">
              <a:rPr b="0" lang="en-US" sz="1600" spc="-1" strike="noStrike">
                <a:solidFill>
                  <a:srgbClr val="1c7ddb"/>
                </a:solidFill>
                <a:latin typeface="Abadi"/>
              </a:rPr>
              <a:t>4</a:t>
            </a:fld>
            <a:endParaRPr b="0" lang="en-US" sz="1600" spc="-1" strike="noStrike">
              <a:solidFill>
                <a:srgbClr val="000000"/>
              </a:solidFill>
              <a:latin typeface="Times New Roman"/>
            </a:endParaRPr>
          </a:p>
        </p:txBody>
      </p:sp>
      <p:sp>
        <p:nvSpPr>
          <p:cNvPr id="84" name="Content Placeholder 1"/>
          <p:cNvSpPr/>
          <p:nvPr/>
        </p:nvSpPr>
        <p:spPr>
          <a:xfrm>
            <a:off x="783000" y="1246320"/>
            <a:ext cx="10189800" cy="4468680"/>
          </a:xfrm>
          <a:prstGeom prst="rect">
            <a:avLst/>
          </a:prstGeom>
          <a:noFill/>
          <a:ln w="0">
            <a:noFill/>
          </a:ln>
        </p:spPr>
        <p:style>
          <a:lnRef idx="0"/>
          <a:fillRef idx="0"/>
          <a:effectRef idx="0"/>
          <a:fontRef idx="minor"/>
        </p:style>
        <p:txBody>
          <a:bodyPr anchor="t">
            <a:normAutofit/>
          </a:bodyPr>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This project, </a:t>
            </a:r>
            <a:r>
              <a:rPr b="0" lang="en-US" sz="2200" spc="-1" strike="noStrike">
                <a:solidFill>
                  <a:schemeClr val="accent3">
                    <a:lumMod val="25000"/>
                  </a:schemeClr>
                </a:solidFill>
                <a:latin typeface="Abadi"/>
              </a:rPr>
              <a:t>completed as </a:t>
            </a:r>
            <a:r>
              <a:rPr b="0" lang="en-US" sz="2200" spc="-1" strike="noStrike">
                <a:solidFill>
                  <a:schemeClr val="accent3">
                    <a:lumMod val="25000"/>
                  </a:schemeClr>
                </a:solidFill>
                <a:latin typeface="Abadi"/>
              </a:rPr>
              <a:t>part of the</a:t>
            </a:r>
            <a:r>
              <a:rPr b="1" lang="en-US" sz="2200" spc="-1" strike="noStrike">
                <a:solidFill>
                  <a:schemeClr val="accent3">
                    <a:lumMod val="25000"/>
                  </a:schemeClr>
                </a:solidFill>
                <a:latin typeface="Abadi"/>
              </a:rPr>
              <a:t> IBM </a:t>
            </a:r>
            <a:r>
              <a:rPr b="1" lang="en-US" sz="2200" spc="-1" strike="noStrike">
                <a:solidFill>
                  <a:schemeClr val="accent3">
                    <a:lumMod val="25000"/>
                  </a:schemeClr>
                </a:solidFill>
                <a:latin typeface="Abadi"/>
              </a:rPr>
              <a:t>Professional </a:t>
            </a:r>
            <a:r>
              <a:rPr b="1" lang="en-US" sz="2200" spc="-1" strike="noStrike">
                <a:solidFill>
                  <a:schemeClr val="accent3">
                    <a:lumMod val="25000"/>
                  </a:schemeClr>
                </a:solidFill>
                <a:latin typeface="Abadi"/>
              </a:rPr>
              <a:t>Certificate in </a:t>
            </a:r>
            <a:r>
              <a:rPr b="1" lang="en-US" sz="2200" spc="-1" strike="noStrike">
                <a:solidFill>
                  <a:schemeClr val="accent3">
                    <a:lumMod val="25000"/>
                  </a:schemeClr>
                </a:solidFill>
                <a:latin typeface="Abadi"/>
              </a:rPr>
              <a:t>Data Science</a:t>
            </a:r>
            <a:r>
              <a:rPr b="0" lang="en-US" sz="2200" spc="-1" strike="noStrike">
                <a:solidFill>
                  <a:schemeClr val="accent3">
                    <a:lumMod val="25000"/>
                  </a:schemeClr>
                </a:solidFill>
                <a:latin typeface="Abadi"/>
              </a:rPr>
              <a:t>, </a:t>
            </a:r>
            <a:r>
              <a:rPr b="0" lang="en-US" sz="2200" spc="-1" strike="noStrike">
                <a:solidFill>
                  <a:schemeClr val="accent3">
                    <a:lumMod val="25000"/>
                  </a:schemeClr>
                </a:solidFill>
                <a:latin typeface="Abadi"/>
              </a:rPr>
              <a:t>was completed </a:t>
            </a:r>
            <a:r>
              <a:rPr b="0" lang="en-US" sz="2200" spc="-1" strike="noStrike">
                <a:solidFill>
                  <a:schemeClr val="accent3">
                    <a:lumMod val="25000"/>
                  </a:schemeClr>
                </a:solidFill>
                <a:latin typeface="Abadi"/>
              </a:rPr>
              <a:t>to demonstrates </a:t>
            </a:r>
            <a:r>
              <a:rPr b="0" lang="en-US" sz="2200" spc="-1" strike="noStrike">
                <a:solidFill>
                  <a:schemeClr val="accent3">
                    <a:lumMod val="25000"/>
                  </a:schemeClr>
                </a:solidFill>
                <a:latin typeface="Abadi"/>
              </a:rPr>
              <a:t>the practical </a:t>
            </a:r>
            <a:r>
              <a:rPr b="0" lang="en-US" sz="2200" spc="-1" strike="noStrike">
                <a:solidFill>
                  <a:schemeClr val="accent3">
                    <a:lumMod val="25000"/>
                  </a:schemeClr>
                </a:solidFill>
                <a:latin typeface="Abadi"/>
              </a:rPr>
              <a:t>application of </a:t>
            </a:r>
            <a:r>
              <a:rPr b="0" lang="en-US" sz="2200" spc="-1" strike="noStrike">
                <a:solidFill>
                  <a:schemeClr val="accent3">
                    <a:lumMod val="25000"/>
                  </a:schemeClr>
                </a:solidFill>
                <a:latin typeface="Abadi"/>
              </a:rPr>
              <a:t>knowledge and </a:t>
            </a:r>
            <a:r>
              <a:rPr b="0" lang="en-US" sz="2200" spc="-1" strike="noStrike">
                <a:solidFill>
                  <a:schemeClr val="accent3">
                    <a:lumMod val="25000"/>
                  </a:schemeClr>
                </a:solidFill>
                <a:latin typeface="Abadi"/>
              </a:rPr>
              <a:t>skills acquired </a:t>
            </a:r>
            <a:r>
              <a:rPr b="0" lang="en-US" sz="2200" spc="-1" strike="noStrike">
                <a:solidFill>
                  <a:schemeClr val="accent3">
                    <a:lumMod val="25000"/>
                  </a:schemeClr>
                </a:solidFill>
                <a:latin typeface="Abadi"/>
              </a:rPr>
              <a:t>through </a:t>
            </a:r>
            <a:r>
              <a:rPr b="0" lang="en-US" sz="2200" spc="-1" strike="noStrike">
                <a:solidFill>
                  <a:schemeClr val="accent3">
                    <a:lumMod val="25000"/>
                  </a:schemeClr>
                </a:solidFill>
                <a:latin typeface="Abadi"/>
              </a:rPr>
              <a:t>successful </a:t>
            </a:r>
            <a:r>
              <a:rPr b="0" lang="en-US" sz="2200" spc="-1" strike="noStrike">
                <a:solidFill>
                  <a:schemeClr val="accent3">
                    <a:lumMod val="25000"/>
                  </a:schemeClr>
                </a:solidFill>
                <a:latin typeface="Abadi"/>
              </a:rPr>
              <a:t>completion of </a:t>
            </a:r>
            <a:r>
              <a:rPr b="0" lang="en-US" sz="2200" spc="-1" strike="noStrike">
                <a:solidFill>
                  <a:schemeClr val="accent3">
                    <a:lumMod val="25000"/>
                  </a:schemeClr>
                </a:solidFill>
                <a:latin typeface="Abadi"/>
              </a:rPr>
              <a:t>the relevant </a:t>
            </a:r>
            <a:r>
              <a:rPr b="0" lang="en-US" sz="2200" spc="-1" strike="noStrike">
                <a:solidFill>
                  <a:schemeClr val="accent3">
                    <a:lumMod val="25000"/>
                  </a:schemeClr>
                </a:solidFill>
                <a:latin typeface="Abadi"/>
              </a:rPr>
              <a:t>course module </a:t>
            </a:r>
            <a:r>
              <a:rPr b="0" lang="en-US" sz="2200" spc="-1" strike="noStrike">
                <a:solidFill>
                  <a:schemeClr val="accent3">
                    <a:lumMod val="25000"/>
                  </a:schemeClr>
                </a:solidFill>
                <a:latin typeface="Abadi"/>
              </a:rPr>
              <a:t>sequence. </a:t>
            </a:r>
            <a:endParaRPr b="0" lang="en-US" sz="2200" spc="-1" strike="noStrike">
              <a:solidFill>
                <a:srgbClr val="000000"/>
              </a:solidFill>
              <a:latin typeface="Arial"/>
            </a:endParaRPr>
          </a:p>
          <a:p>
            <a:pPr marL="228600" indent="-228600" defTabSz="914400">
              <a:lnSpc>
                <a:spcPct val="100000"/>
              </a:lnSpc>
              <a:spcBef>
                <a:spcPts val="1191"/>
              </a:spcBef>
              <a:spcAft>
                <a:spcPts val="992"/>
              </a:spcAft>
              <a:buClr>
                <a:srgbClr val="292929"/>
              </a:buClr>
              <a:buFont typeface="Arial"/>
              <a:buChar char="•"/>
            </a:pPr>
            <a:r>
              <a:rPr b="0" lang="en-US" sz="2200" spc="-1" strike="noStrike">
                <a:solidFill>
                  <a:schemeClr val="accent3">
                    <a:lumMod val="25000"/>
                  </a:schemeClr>
                </a:solidFill>
                <a:latin typeface="Abadi"/>
              </a:rPr>
              <a:t>The project’s </a:t>
            </a:r>
            <a:r>
              <a:rPr b="0" lang="en-US" sz="2200" spc="-1" strike="noStrike">
                <a:solidFill>
                  <a:schemeClr val="accent3">
                    <a:lumMod val="25000"/>
                  </a:schemeClr>
                </a:solidFill>
                <a:latin typeface="Abadi"/>
              </a:rPr>
              <a:t>objective is to </a:t>
            </a:r>
            <a:r>
              <a:rPr b="0" lang="en-US" sz="2200" spc="-1" strike="noStrike">
                <a:solidFill>
                  <a:schemeClr val="accent3">
                    <a:lumMod val="25000"/>
                  </a:schemeClr>
                </a:solidFill>
                <a:latin typeface="Abadi"/>
              </a:rPr>
              <a:t>s</a:t>
            </a:r>
            <a:r>
              <a:rPr b="1" lang="en-US" sz="2200" spc="-1" strike="noStrike">
                <a:solidFill>
                  <a:schemeClr val="accent3">
                    <a:lumMod val="25000"/>
                  </a:schemeClr>
                </a:solidFill>
                <a:latin typeface="Abadi"/>
              </a:rPr>
              <a:t>olve a real-</a:t>
            </a:r>
            <a:r>
              <a:rPr b="1" lang="en-US" sz="2200" spc="-1" strike="noStrike">
                <a:solidFill>
                  <a:schemeClr val="accent3">
                    <a:lumMod val="25000"/>
                  </a:schemeClr>
                </a:solidFill>
                <a:latin typeface="Abadi"/>
              </a:rPr>
              <a:t>world business </a:t>
            </a:r>
            <a:r>
              <a:rPr b="1" lang="en-US" sz="2200" spc="-1" strike="noStrike">
                <a:solidFill>
                  <a:schemeClr val="accent3">
                    <a:lumMod val="25000"/>
                  </a:schemeClr>
                </a:solidFill>
                <a:latin typeface="Abadi"/>
              </a:rPr>
              <a:t>problem </a:t>
            </a:r>
            <a:r>
              <a:rPr b="0" lang="en-US" sz="2200" spc="-1" strike="noStrike">
                <a:solidFill>
                  <a:schemeClr val="accent3">
                    <a:lumMod val="25000"/>
                  </a:schemeClr>
                </a:solidFill>
                <a:latin typeface="Abadi"/>
              </a:rPr>
              <a:t>using </a:t>
            </a:r>
            <a:r>
              <a:rPr b="0" lang="en-US" sz="2200" spc="-1" strike="noStrike">
                <a:solidFill>
                  <a:schemeClr val="accent3">
                    <a:lumMod val="25000"/>
                  </a:schemeClr>
                </a:solidFill>
                <a:latin typeface="Abadi"/>
              </a:rPr>
              <a:t>d</a:t>
            </a:r>
            <a:r>
              <a:rPr b="1" lang="en-US" sz="2200" spc="-1" strike="noStrike">
                <a:solidFill>
                  <a:schemeClr val="accent3">
                    <a:lumMod val="25000"/>
                  </a:schemeClr>
                </a:solidFill>
                <a:latin typeface="Abadi"/>
              </a:rPr>
              <a:t>ata science </a:t>
            </a:r>
            <a:r>
              <a:rPr b="1" lang="en-US" sz="2200" spc="-1" strike="noStrike">
                <a:solidFill>
                  <a:schemeClr val="accent3">
                    <a:lumMod val="25000"/>
                  </a:schemeClr>
                </a:solidFill>
                <a:latin typeface="Abadi"/>
              </a:rPr>
              <a:t>methodologies</a:t>
            </a:r>
            <a:r>
              <a:rPr b="0" lang="en-US" sz="2200" spc="-1" strike="noStrike">
                <a:solidFill>
                  <a:schemeClr val="accent3">
                    <a:lumMod val="25000"/>
                  </a:schemeClr>
                </a:solidFill>
                <a:latin typeface="Abadi"/>
              </a:rPr>
              <a:t>, </a:t>
            </a:r>
            <a:r>
              <a:rPr b="0" lang="en-US" sz="2200" spc="-1" strike="noStrike">
                <a:solidFill>
                  <a:schemeClr val="accent3">
                    <a:lumMod val="25000"/>
                  </a:schemeClr>
                </a:solidFill>
                <a:latin typeface="Abadi"/>
              </a:rPr>
              <a:t>including data </a:t>
            </a:r>
            <a:r>
              <a:rPr b="0" lang="en-US" sz="2200" spc="-1" strike="noStrike">
                <a:solidFill>
                  <a:schemeClr val="accent3">
                    <a:lumMod val="25000"/>
                  </a:schemeClr>
                </a:solidFill>
                <a:latin typeface="Abadi"/>
              </a:rPr>
              <a:t>collection, </a:t>
            </a:r>
            <a:r>
              <a:rPr b="0" lang="en-US" sz="2200" spc="-1" strike="noStrike">
                <a:solidFill>
                  <a:schemeClr val="accent3">
                    <a:lumMod val="25000"/>
                  </a:schemeClr>
                </a:solidFill>
                <a:latin typeface="Abadi"/>
              </a:rPr>
              <a:t>preparation, </a:t>
            </a:r>
            <a:r>
              <a:rPr b="0" lang="en-US" sz="2200" spc="-1" strike="noStrike">
                <a:solidFill>
                  <a:schemeClr val="accent3">
                    <a:lumMod val="25000"/>
                  </a:schemeClr>
                </a:solidFill>
                <a:latin typeface="Abadi"/>
              </a:rPr>
              <a:t>analysis, and </a:t>
            </a:r>
            <a:r>
              <a:rPr b="0" lang="en-US" sz="2200" spc="-1" strike="noStrike">
                <a:solidFill>
                  <a:schemeClr val="accent3">
                    <a:lumMod val="25000"/>
                  </a:schemeClr>
                </a:solidFill>
                <a:latin typeface="Abadi"/>
              </a:rPr>
              <a:t>predictive </a:t>
            </a:r>
            <a:r>
              <a:rPr b="0" lang="en-US" sz="2200" spc="-1" strike="noStrike">
                <a:solidFill>
                  <a:schemeClr val="accent3">
                    <a:lumMod val="25000"/>
                  </a:schemeClr>
                </a:solidFill>
                <a:latin typeface="Abadi"/>
              </a:rPr>
              <a:t>modeling: </a:t>
            </a:r>
            <a:r>
              <a:rPr b="0" lang="en-US" sz="2200" spc="-1" strike="noStrike">
                <a:solidFill>
                  <a:schemeClr val="accent3">
                    <a:lumMod val="25000"/>
                  </a:schemeClr>
                </a:solidFill>
                <a:latin typeface="Abadi"/>
              </a:rPr>
              <a:t>S</a:t>
            </a:r>
            <a:r>
              <a:rPr b="1" lang="en-US" sz="2200" spc="-1" strike="noStrike">
                <a:solidFill>
                  <a:schemeClr val="accent3">
                    <a:lumMod val="25000"/>
                  </a:schemeClr>
                </a:solidFill>
                <a:latin typeface="Abadi"/>
              </a:rPr>
              <a:t>paceX </a:t>
            </a:r>
            <a:r>
              <a:rPr b="1" lang="en-US" sz="2200" spc="-1" strike="noStrike">
                <a:solidFill>
                  <a:schemeClr val="accent3">
                    <a:lumMod val="25000"/>
                  </a:schemeClr>
                </a:solidFill>
                <a:latin typeface="Abadi"/>
              </a:rPr>
              <a:t>advertises </a:t>
            </a:r>
            <a:r>
              <a:rPr b="1" lang="en-US" sz="2200" spc="-1" strike="noStrike">
                <a:solidFill>
                  <a:schemeClr val="accent3">
                    <a:lumMod val="25000"/>
                  </a:schemeClr>
                </a:solidFill>
                <a:latin typeface="Abadi"/>
              </a:rPr>
              <a:t>Falcon 9 </a:t>
            </a:r>
            <a:r>
              <a:rPr b="1" lang="en-US" sz="2200" spc="-1" strike="noStrike">
                <a:solidFill>
                  <a:schemeClr val="accent3">
                    <a:lumMod val="25000"/>
                  </a:schemeClr>
                </a:solidFill>
                <a:latin typeface="Abadi"/>
              </a:rPr>
              <a:t>launches at $62 </a:t>
            </a:r>
            <a:r>
              <a:rPr b="1" lang="en-US" sz="2200" spc="-1" strike="noStrike">
                <a:solidFill>
                  <a:schemeClr val="accent3">
                    <a:lumMod val="25000"/>
                  </a:schemeClr>
                </a:solidFill>
                <a:latin typeface="Abadi"/>
              </a:rPr>
              <a:t>million, </a:t>
            </a:r>
            <a:r>
              <a:rPr b="1" lang="en-US" sz="2200" spc="-1" strike="noStrike">
                <a:solidFill>
                  <a:schemeClr val="accent3">
                    <a:lumMod val="25000"/>
                  </a:schemeClr>
                </a:solidFill>
                <a:latin typeface="Abadi"/>
              </a:rPr>
              <a:t>significantly </a:t>
            </a:r>
            <a:r>
              <a:rPr b="1" lang="en-US" sz="2200" spc="-1" strike="noStrike">
                <a:solidFill>
                  <a:schemeClr val="accent3">
                    <a:lumMod val="25000"/>
                  </a:schemeClr>
                </a:solidFill>
                <a:latin typeface="Abadi"/>
              </a:rPr>
              <a:t>less than </a:t>
            </a:r>
            <a:r>
              <a:rPr b="1" lang="en-US" sz="2200" spc="-1" strike="noStrike">
                <a:solidFill>
                  <a:schemeClr val="accent3">
                    <a:lumMod val="25000"/>
                  </a:schemeClr>
                </a:solidFill>
                <a:latin typeface="Abadi"/>
              </a:rPr>
              <a:t>competitors</a:t>
            </a:r>
            <a:r>
              <a:rPr b="0" lang="en-US" sz="2200" spc="-1" strike="noStrike">
                <a:solidFill>
                  <a:schemeClr val="accent3">
                    <a:lumMod val="25000"/>
                  </a:schemeClr>
                </a:solidFill>
                <a:latin typeface="Abadi"/>
              </a:rPr>
              <a:t>' </a:t>
            </a:r>
            <a:r>
              <a:rPr b="0" lang="en-US" sz="2200" spc="-1" strike="noStrike">
                <a:solidFill>
                  <a:schemeClr val="accent3">
                    <a:lumMod val="25000"/>
                  </a:schemeClr>
                </a:solidFill>
                <a:latin typeface="Abadi"/>
              </a:rPr>
              <a:t>$165+ million </a:t>
            </a:r>
            <a:r>
              <a:rPr b="0" lang="en-US" sz="2200" spc="-1" strike="noStrike">
                <a:solidFill>
                  <a:schemeClr val="accent3">
                    <a:lumMod val="25000"/>
                  </a:schemeClr>
                </a:solidFill>
                <a:latin typeface="Abadi"/>
              </a:rPr>
              <a:t>(due to reusable </a:t>
            </a:r>
            <a:r>
              <a:rPr b="0" lang="en-US" sz="2200" spc="-1" strike="noStrike">
                <a:solidFill>
                  <a:schemeClr val="accent3">
                    <a:lumMod val="25000"/>
                  </a:schemeClr>
                </a:solidFill>
                <a:latin typeface="Abadi"/>
              </a:rPr>
              <a:t>first-stage </a:t>
            </a:r>
            <a:r>
              <a:rPr b="0" lang="en-US" sz="2200" spc="-1" strike="noStrike">
                <a:solidFill>
                  <a:schemeClr val="accent3">
                    <a:lumMod val="25000"/>
                  </a:schemeClr>
                </a:solidFill>
                <a:latin typeface="Abadi"/>
              </a:rPr>
              <a:t>boosters). </a:t>
            </a:r>
            <a:r>
              <a:rPr b="1" lang="en-US" sz="2200" spc="-1" strike="noStrike">
                <a:solidFill>
                  <a:schemeClr val="accent3">
                    <a:lumMod val="25000"/>
                  </a:schemeClr>
                </a:solidFill>
                <a:latin typeface="Abadi"/>
              </a:rPr>
              <a:t>Predicting </a:t>
            </a:r>
            <a:r>
              <a:rPr b="1" lang="en-US" sz="2200" spc="-1" strike="noStrike">
                <a:solidFill>
                  <a:schemeClr val="accent3">
                    <a:lumMod val="25000"/>
                  </a:schemeClr>
                </a:solidFill>
                <a:latin typeface="Abadi"/>
              </a:rPr>
              <a:t>whether the </a:t>
            </a:r>
            <a:r>
              <a:rPr b="1" lang="en-US" sz="2200" spc="-1" strike="noStrike">
                <a:solidFill>
                  <a:schemeClr val="accent3">
                    <a:lumMod val="25000"/>
                  </a:schemeClr>
                </a:solidFill>
                <a:latin typeface="Abadi"/>
              </a:rPr>
              <a:t>first stage will </a:t>
            </a:r>
            <a:r>
              <a:rPr b="1" lang="en-US" sz="2200" spc="-1" strike="noStrike">
                <a:solidFill>
                  <a:schemeClr val="accent3">
                    <a:lumMod val="25000"/>
                  </a:schemeClr>
                </a:solidFill>
                <a:latin typeface="Abadi"/>
              </a:rPr>
              <a:t>land </a:t>
            </a:r>
            <a:r>
              <a:rPr b="1" lang="en-US" sz="2200" spc="-1" strike="noStrike">
                <a:solidFill>
                  <a:schemeClr val="accent3">
                    <a:lumMod val="25000"/>
                  </a:schemeClr>
                </a:solidFill>
                <a:latin typeface="Abadi"/>
              </a:rPr>
              <a:t>successfully</a:t>
            </a:r>
            <a:r>
              <a:rPr b="0" lang="en-US" sz="2200" spc="-1" strike="noStrike">
                <a:solidFill>
                  <a:schemeClr val="accent3">
                    <a:lumMod val="25000"/>
                  </a:schemeClr>
                </a:solidFill>
                <a:latin typeface="Abadi"/>
              </a:rPr>
              <a:t> </a:t>
            </a:r>
            <a:r>
              <a:rPr b="0" lang="en-US" sz="2200" spc="-1" strike="noStrike">
                <a:solidFill>
                  <a:schemeClr val="accent3">
                    <a:lumMod val="25000"/>
                  </a:schemeClr>
                </a:solidFill>
                <a:latin typeface="Abadi"/>
              </a:rPr>
              <a:t>allows estimation </a:t>
            </a:r>
            <a:r>
              <a:rPr b="0" lang="en-US" sz="2200" spc="-1" strike="noStrike">
                <a:solidFill>
                  <a:schemeClr val="accent3">
                    <a:lumMod val="25000"/>
                  </a:schemeClr>
                </a:solidFill>
                <a:latin typeface="Abadi"/>
              </a:rPr>
              <a:t>of launch costs. </a:t>
            </a:r>
            <a:r>
              <a:rPr b="0" lang="en-US" sz="2200" spc="-1" strike="noStrike">
                <a:solidFill>
                  <a:schemeClr val="accent3">
                    <a:lumMod val="25000"/>
                  </a:schemeClr>
                </a:solidFill>
                <a:latin typeface="Abadi"/>
              </a:rPr>
              <a:t>This insight helps </a:t>
            </a:r>
            <a:r>
              <a:rPr b="0" lang="en-US" sz="2200" spc="-1" strike="noStrike">
                <a:solidFill>
                  <a:schemeClr val="accent3">
                    <a:lumMod val="25000"/>
                  </a:schemeClr>
                </a:solidFill>
                <a:latin typeface="Abadi"/>
              </a:rPr>
              <a:t>competing </a:t>
            </a:r>
            <a:r>
              <a:rPr b="0" lang="en-US" sz="2200" spc="-1" strike="noStrike">
                <a:solidFill>
                  <a:schemeClr val="accent3">
                    <a:lumMod val="25000"/>
                  </a:schemeClr>
                </a:solidFill>
                <a:latin typeface="Abadi"/>
              </a:rPr>
              <a:t>companies much </a:t>
            </a:r>
            <a:r>
              <a:rPr b="0" lang="en-US" sz="2200" spc="-1" strike="noStrike">
                <a:solidFill>
                  <a:schemeClr val="accent3">
                    <a:lumMod val="25000"/>
                  </a:schemeClr>
                </a:solidFill>
                <a:latin typeface="Abadi"/>
              </a:rPr>
              <a:t>more effective </a:t>
            </a:r>
            <a:r>
              <a:rPr b="0" lang="en-US" sz="2200" spc="-1" strike="noStrike">
                <a:solidFill>
                  <a:schemeClr val="accent3">
                    <a:lumMod val="25000"/>
                  </a:schemeClr>
                </a:solidFill>
                <a:latin typeface="Abadi"/>
              </a:rPr>
              <a:t>bidding against </a:t>
            </a:r>
            <a:r>
              <a:rPr b="0" lang="en-US" sz="2200" spc="-1" strike="noStrike">
                <a:solidFill>
                  <a:schemeClr val="accent3">
                    <a:lumMod val="25000"/>
                  </a:schemeClr>
                </a:solidFill>
                <a:latin typeface="Abadi"/>
              </a:rPr>
              <a:t>SpaceX. </a:t>
            </a:r>
            <a:endParaRPr b="0" lang="en-US" sz="2200" spc="-1" strike="noStrike">
              <a:solidFill>
                <a:srgbClr val="000000"/>
              </a:solidFill>
              <a:latin typeface="Arial"/>
            </a:endParaRPr>
          </a:p>
        </p:txBody>
      </p:sp>
      <p:sp>
        <p:nvSpPr>
          <p:cNvPr id="85" name="Title 2"/>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Introduction</a:t>
            </a:r>
            <a:endParaRPr b="0" lang="en-US" sz="4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201" name="" descr=""/>
          <p:cNvPicPr/>
          <p:nvPr/>
        </p:nvPicPr>
        <p:blipFill>
          <a:blip r:embed="rId2"/>
          <a:stretch/>
        </p:blipFill>
        <p:spPr>
          <a:xfrm>
            <a:off x="4400640" y="1360800"/>
            <a:ext cx="7391160" cy="1828800"/>
          </a:xfrm>
          <a:prstGeom prst="rect">
            <a:avLst/>
          </a:prstGeom>
          <a:ln w="0">
            <a:noFill/>
          </a:ln>
        </p:spPr>
      </p:pic>
      <p:pic>
        <p:nvPicPr>
          <p:cNvPr id="202" name="" descr=""/>
          <p:cNvPicPr/>
          <p:nvPr/>
        </p:nvPicPr>
        <p:blipFill>
          <a:blip r:embed="rId3"/>
          <a:stretch/>
        </p:blipFill>
        <p:spPr>
          <a:xfrm>
            <a:off x="4370040" y="2853000"/>
            <a:ext cx="7495560" cy="1828800"/>
          </a:xfrm>
          <a:prstGeom prst="rect">
            <a:avLst/>
          </a:prstGeom>
          <a:ln w="0">
            <a:noFill/>
          </a:ln>
        </p:spPr>
      </p:pic>
      <p:pic>
        <p:nvPicPr>
          <p:cNvPr id="203" name="" descr=""/>
          <p:cNvPicPr/>
          <p:nvPr/>
        </p:nvPicPr>
        <p:blipFill>
          <a:blip r:embed="rId4"/>
          <a:stretch/>
        </p:blipFill>
        <p:spPr>
          <a:xfrm>
            <a:off x="4296600" y="4561200"/>
            <a:ext cx="7605000" cy="1828800"/>
          </a:xfrm>
          <a:prstGeom prst="rect">
            <a:avLst/>
          </a:prstGeom>
          <a:ln w="0">
            <a:noFill/>
          </a:ln>
        </p:spPr>
      </p:pic>
      <p:sp>
        <p:nvSpPr>
          <p:cNvPr id="204"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71505"/>
          </a:bodyPr>
          <a:p>
            <a:pPr defTabSz="914400">
              <a:lnSpc>
                <a:spcPct val="100000"/>
              </a:lnSpc>
              <a:spcBef>
                <a:spcPts val="1400"/>
              </a:spcBef>
            </a:pPr>
            <a:r>
              <a:rPr b="0" lang="en-US" sz="4000" spc="-1" strike="noStrike">
                <a:solidFill>
                  <a:srgbClr val="0b49cb"/>
                </a:solidFill>
                <a:latin typeface="Abadi"/>
                <a:ea typeface="IBM Plex Mono SemiBold"/>
              </a:rPr>
              <a:t>Dashboard </a:t>
            </a:r>
            <a:r>
              <a:rPr b="0" lang="en-US" sz="4000" spc="-1" strike="noStrike">
                <a:solidFill>
                  <a:srgbClr val="0b49cb"/>
                </a:solidFill>
                <a:latin typeface="Abadi"/>
                <a:ea typeface="IBM Plex Mono SemiBold"/>
              </a:rPr>
              <a:t>- Payload vs. Launch Outcome – 4, 6, and 10Kg</a:t>
            </a:r>
            <a:endParaRPr b="0" lang="en-US" sz="4000" spc="-1" strike="noStrike">
              <a:solidFill>
                <a:srgbClr val="000000"/>
              </a:solidFill>
              <a:latin typeface="Arial"/>
            </a:endParaRPr>
          </a:p>
        </p:txBody>
      </p:sp>
      <p:sp>
        <p:nvSpPr>
          <p:cNvPr id="205" name=""/>
          <p:cNvSpPr txBox="1"/>
          <p:nvPr/>
        </p:nvSpPr>
        <p:spPr>
          <a:xfrm>
            <a:off x="216000" y="1153800"/>
            <a:ext cx="4114800" cy="5931000"/>
          </a:xfrm>
          <a:prstGeom prst="rect">
            <a:avLst/>
          </a:prstGeom>
          <a:noFill/>
          <a:ln w="0">
            <a:noFill/>
          </a:ln>
        </p:spPr>
        <p:txBody>
          <a:bodyPr lIns="90000" rIns="90000" tIns="45000" bIns="45000" anchor="t">
            <a:noAutofit/>
          </a:bodyPr>
          <a:p>
            <a:r>
              <a:rPr b="1" lang="en-US" sz="1800" spc="-1" strike="noStrike">
                <a:solidFill>
                  <a:srgbClr val="000000"/>
                </a:solidFill>
                <a:latin typeface="Arial"/>
              </a:rPr>
              <a:t>Important elements:</a:t>
            </a:r>
            <a:endParaRPr b="0" lang="en-US" sz="1800" spc="-1" strike="noStrike">
              <a:solidFill>
                <a:srgbClr val="000000"/>
              </a:solidFill>
              <a:latin typeface="Arial"/>
            </a:endParaRPr>
          </a:p>
          <a:p>
            <a:r>
              <a:rPr b="0" lang="en-US" sz="1800" spc="-1" strike="noStrike">
                <a:solidFill>
                  <a:srgbClr val="000000"/>
                </a:solidFill>
                <a:latin typeface="Arial"/>
              </a:rPr>
              <a:t>Plots show payload mass vs. launch outcome, with points colored by booster version.</a:t>
            </a:r>
            <a:endParaRPr b="0" lang="en-US" sz="1800" spc="-1" strike="noStrike">
              <a:solidFill>
                <a:srgbClr val="000000"/>
              </a:solidFill>
              <a:latin typeface="Arial"/>
            </a:endParaRPr>
          </a:p>
          <a:p>
            <a:r>
              <a:rPr b="0" lang="en-US" sz="1800" spc="-1" strike="noStrike">
                <a:solidFill>
                  <a:srgbClr val="000000"/>
                </a:solidFill>
                <a:latin typeface="Arial"/>
              </a:rPr>
              <a:t>A slider allows users to filter data for payload ranges (e.g. 0–4, 0–6, 0–10 tons), each of which displays different distributions of successful and failed launches for each booster.</a:t>
            </a:r>
            <a:endParaRPr b="0" lang="en-US" sz="1800" spc="-1" strike="noStrike">
              <a:solidFill>
                <a:srgbClr val="000000"/>
              </a:solidFill>
              <a:latin typeface="Arial"/>
            </a:endParaRPr>
          </a:p>
          <a:p>
            <a:endParaRPr b="0" lang="en-US" sz="1800" spc="-1" strike="noStrike">
              <a:solidFill>
                <a:srgbClr val="000000"/>
              </a:solidFill>
              <a:latin typeface="Arial"/>
            </a:endParaRPr>
          </a:p>
          <a:p>
            <a:r>
              <a:rPr b="1" lang="en-US" sz="1800" spc="-1" strike="noStrike">
                <a:solidFill>
                  <a:srgbClr val="000000"/>
                </a:solidFill>
                <a:latin typeface="Arial"/>
              </a:rPr>
              <a:t>Findings:</a:t>
            </a:r>
            <a:endParaRPr b="0" lang="en-US" sz="1800" spc="-1" strike="noStrike">
              <a:solidFill>
                <a:srgbClr val="000000"/>
              </a:solidFill>
              <a:latin typeface="Arial"/>
            </a:endParaRPr>
          </a:p>
          <a:p>
            <a:r>
              <a:rPr b="0" lang="en-US" sz="1800" spc="-1" strike="noStrike">
                <a:solidFill>
                  <a:srgbClr val="000000"/>
                </a:solidFill>
                <a:latin typeface="Arial"/>
              </a:rPr>
              <a:t>Success is highest for Block 5 and FT boosters, especially as payload increases.</a:t>
            </a:r>
            <a:endParaRPr b="0" lang="en-US" sz="1800" spc="-1" strike="noStrike">
              <a:solidFill>
                <a:srgbClr val="000000"/>
              </a:solidFill>
              <a:latin typeface="Arial"/>
            </a:endParaRPr>
          </a:p>
          <a:p>
            <a:r>
              <a:rPr b="0" lang="en-US" sz="1800" spc="-1" strike="noStrike">
                <a:solidFill>
                  <a:srgbClr val="000000"/>
                </a:solidFill>
                <a:latin typeface="Arial"/>
              </a:rPr>
              <a:t>Lighter payloads (0–4t) have high success across all boosters; heavier payloads (up to 10t) are reliably launched by advanced boosters.</a:t>
            </a:r>
            <a:endParaRPr b="0" lang="en-US" sz="1800" spc="-1" strike="noStrike">
              <a:solidFill>
                <a:srgbClr val="000000"/>
              </a:solidFill>
              <a:latin typeface="Arial"/>
            </a:endParaRPr>
          </a:p>
          <a:p>
            <a:r>
              <a:rPr b="0" lang="en-US" sz="1800" spc="-1" strike="noStrike">
                <a:solidFill>
                  <a:srgbClr val="000000"/>
                </a:solidFill>
                <a:latin typeface="Arial"/>
              </a:rPr>
              <a:t>The slider interaction helps users see how payload and booster advancements drive SpaceX’s launch reliability.</a:t>
            </a:r>
            <a:endParaRPr b="0" lang="en-US" sz="1800" spc="-1" strike="noStrike">
              <a:solidFill>
                <a:srgbClr val="000000"/>
              </a:solidFill>
              <a:latin typeface="Arial"/>
            </a:endParaRPr>
          </a:p>
        </p:txBody>
      </p:sp>
      <p:sp>
        <p:nvSpPr>
          <p:cNvPr id="2" name="PlaceHolder 1"/>
          <p:cNvSpPr>
            <a:spLocks noGrp="1"/>
          </p:cNvSpPr>
          <p:nvPr>
            <p:ph type="sldNum" idx="1"/>
          </p:nvPr>
        </p:nvSpPr>
        <p:spPr/>
        <p:txBody>
          <a:bodyPr/>
          <a:p>
            <a:fld id="{75818463-8A43-40BC-81F3-08D2BC95BC55}" type="slidenum">
              <a:t>40</a:t>
            </a:fld>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6" name="TextBox 1"/>
          <p:cNvSpPr/>
          <p:nvPr/>
        </p:nvSpPr>
        <p:spPr>
          <a:xfrm>
            <a:off x="749880" y="2529720"/>
            <a:ext cx="115488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lt1"/>
                </a:solidFill>
                <a:latin typeface="Calibri"/>
              </a:rPr>
              <a:t>Section 5</a:t>
            </a:r>
            <a:endParaRPr b="0" lang="en-US"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7" name="PlaceHolder 1"/>
          <p:cNvSpPr>
            <a:spLocks noGrp="1"/>
          </p:cNvSpPr>
          <p:nvPr>
            <p:ph/>
          </p:nvPr>
        </p:nvSpPr>
        <p:spPr>
          <a:xfrm>
            <a:off x="554400" y="1371600"/>
            <a:ext cx="3573360" cy="4572000"/>
          </a:xfrm>
          <a:prstGeom prst="rect">
            <a:avLst/>
          </a:prstGeom>
          <a:noFill/>
          <a:ln w="0">
            <a:noFill/>
          </a:ln>
        </p:spPr>
        <p:txBody>
          <a:bodyPr lIns="91440" rIns="91440" tIns="45720" bIns="45720" anchor="t">
            <a:normAutofit fontScale="81053" lnSpcReduction="10000"/>
          </a:bodyPr>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Built model accuracy is visualised using a bar chart by </a:t>
            </a:r>
            <a:r>
              <a:rPr b="0" lang="en-US" sz="2200" spc="-1" strike="noStrike">
                <a:solidFill>
                  <a:schemeClr val="accent3">
                    <a:lumMod val="25000"/>
                  </a:schemeClr>
                </a:solidFill>
                <a:latin typeface="Abadi"/>
              </a:rPr>
              <a:t>classification models</a:t>
            </a:r>
            <a:endParaRPr b="0" lang="en-US" sz="2200" spc="-1" strike="noStrike">
              <a:solidFill>
                <a:schemeClr val="dk1"/>
              </a:solidFill>
              <a:latin typeface="Calibri"/>
            </a:endParaRPr>
          </a:p>
          <a:p>
            <a:pPr marL="228600" indent="-228600" defTabSz="914400">
              <a:lnSpc>
                <a:spcPct val="100000"/>
              </a:lnSpc>
              <a:spcBef>
                <a:spcPts val="1191"/>
              </a:spcBef>
              <a:spcAft>
                <a:spcPts val="992"/>
              </a:spcAft>
              <a:buClr>
                <a:srgbClr val="292929"/>
              </a:buClr>
              <a:buFont typeface="Arial"/>
              <a:buChar char="•"/>
            </a:pPr>
            <a:r>
              <a:rPr b="0" lang="en-US" sz="2200" spc="-1" strike="noStrike">
                <a:solidFill>
                  <a:schemeClr val="accent3">
                    <a:lumMod val="25000"/>
                  </a:schemeClr>
                </a:solidFill>
                <a:latin typeface="Abadi"/>
              </a:rPr>
              <a:t>The bar chart clearly identifies the best-performing model for </a:t>
            </a:r>
            <a:r>
              <a:rPr b="0" lang="en-US" sz="2200" spc="-1" strike="noStrike">
                <a:solidFill>
                  <a:schemeClr val="accent3">
                    <a:lumMod val="25000"/>
                  </a:schemeClr>
                </a:solidFill>
                <a:latin typeface="Abadi"/>
              </a:rPr>
              <a:t>predicting SpaceX launch outcomes. </a:t>
            </a:r>
            <a:endParaRPr b="0" lang="en-US" sz="2200" spc="-1" strike="noStrike">
              <a:solidFill>
                <a:schemeClr val="dk1"/>
              </a:solidFill>
              <a:latin typeface="Calibri"/>
            </a:endParaRPr>
          </a:p>
          <a:p>
            <a:pPr marL="228600" indent="-228600" defTabSz="914400">
              <a:lnSpc>
                <a:spcPct val="100000"/>
              </a:lnSpc>
              <a:spcBef>
                <a:spcPts val="1191"/>
              </a:spcBef>
              <a:spcAft>
                <a:spcPts val="992"/>
              </a:spcAft>
              <a:buClr>
                <a:srgbClr val="292929"/>
              </a:buClr>
              <a:buFont typeface="Arial"/>
              <a:buChar char="•"/>
            </a:pPr>
            <a:r>
              <a:rPr b="0" lang="en-US" sz="2200" spc="-1" strike="noStrike">
                <a:solidFill>
                  <a:schemeClr val="accent3">
                    <a:lumMod val="25000"/>
                  </a:schemeClr>
                </a:solidFill>
                <a:latin typeface="Abadi"/>
              </a:rPr>
              <a:t>The top scoring model demonstrates superior generalisation </a:t>
            </a:r>
            <a:r>
              <a:rPr b="0" lang="en-US" sz="2200" spc="-1" strike="noStrike">
                <a:solidFill>
                  <a:schemeClr val="accent3">
                    <a:lumMod val="25000"/>
                  </a:schemeClr>
                </a:solidFill>
                <a:latin typeface="Abadi"/>
              </a:rPr>
              <a:t>and reliability on unseen data, making it the preferred choice </a:t>
            </a:r>
            <a:r>
              <a:rPr b="0" lang="en-US" sz="2200" spc="-1" strike="noStrike">
                <a:solidFill>
                  <a:schemeClr val="accent3">
                    <a:lumMod val="25000"/>
                  </a:schemeClr>
                </a:solidFill>
                <a:latin typeface="Abadi"/>
              </a:rPr>
              <a:t>for practical deployment and further analysis. </a:t>
            </a:r>
            <a:endParaRPr b="0" lang="en-US" sz="2200" spc="-1" strike="noStrike">
              <a:solidFill>
                <a:schemeClr val="dk1"/>
              </a:solidFill>
              <a:latin typeface="Calibri"/>
            </a:endParaRPr>
          </a:p>
        </p:txBody>
      </p:sp>
      <p:sp>
        <p:nvSpPr>
          <p:cNvPr id="20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Classification Accuracy</a:t>
            </a:r>
            <a:endParaRPr b="0" lang="en-US" sz="4000" spc="-1" strike="noStrike">
              <a:solidFill>
                <a:srgbClr val="000000"/>
              </a:solidFill>
              <a:latin typeface="Arial"/>
            </a:endParaRPr>
          </a:p>
        </p:txBody>
      </p:sp>
      <p:pic>
        <p:nvPicPr>
          <p:cNvPr id="209" name="" descr=""/>
          <p:cNvPicPr/>
          <p:nvPr/>
        </p:nvPicPr>
        <p:blipFill>
          <a:blip r:embed="rId2"/>
          <a:stretch/>
        </p:blipFill>
        <p:spPr>
          <a:xfrm>
            <a:off x="4084920" y="1143000"/>
            <a:ext cx="8107200" cy="4937400"/>
          </a:xfrm>
          <a:prstGeom prst="rect">
            <a:avLst/>
          </a:prstGeom>
          <a:ln w="0">
            <a:noFill/>
          </a:ln>
        </p:spPr>
      </p:pic>
      <p:sp>
        <p:nvSpPr>
          <p:cNvPr id="3" name="PlaceHolder 2"/>
          <p:cNvSpPr>
            <a:spLocks noGrp="1"/>
          </p:cNvSpPr>
          <p:nvPr>
            <p:ph type="sldNum" idx="1"/>
          </p:nvPr>
        </p:nvSpPr>
        <p:spPr/>
        <p:txBody>
          <a:bodyPr/>
          <a:p>
            <a:fld id="{DDA631C2-D855-4B7B-B44E-1E85E7D87C47}" type="slidenum">
              <a:t>42</a:t>
            </a:fld>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210" name="" descr=""/>
          <p:cNvPicPr/>
          <p:nvPr/>
        </p:nvPicPr>
        <p:blipFill>
          <a:blip r:embed="rId2"/>
          <a:stretch/>
        </p:blipFill>
        <p:spPr>
          <a:xfrm>
            <a:off x="5509440" y="381240"/>
            <a:ext cx="6377760" cy="5562360"/>
          </a:xfrm>
          <a:prstGeom prst="rect">
            <a:avLst/>
          </a:prstGeom>
          <a:ln w="0">
            <a:noFill/>
          </a:ln>
        </p:spPr>
      </p:pic>
      <p:sp>
        <p:nvSpPr>
          <p:cNvPr id="211" name="PlaceHolder 1"/>
          <p:cNvSpPr>
            <a:spLocks noGrp="1"/>
          </p:cNvSpPr>
          <p:nvPr>
            <p:ph/>
          </p:nvPr>
        </p:nvSpPr>
        <p:spPr>
          <a:xfrm>
            <a:off x="565200" y="1371600"/>
            <a:ext cx="4343400" cy="5182920"/>
          </a:xfrm>
          <a:prstGeom prst="rect">
            <a:avLst/>
          </a:prstGeom>
          <a:noFill/>
          <a:ln w="0">
            <a:noFill/>
          </a:ln>
        </p:spPr>
        <p:txBody>
          <a:bodyPr lIns="90000" rIns="90000" tIns="45000" bIns="45000" anchor="t">
            <a:normAutofit/>
          </a:bodyPr>
          <a:p>
            <a:pPr marL="228600" indent="-228600" defTabSz="914400">
              <a:lnSpc>
                <a:spcPct val="100000"/>
              </a:lnSpc>
              <a:spcBef>
                <a:spcPts val="1191"/>
              </a:spcBef>
              <a:spcAft>
                <a:spcPts val="992"/>
              </a:spcAft>
              <a:buClr>
                <a:srgbClr val="292929"/>
              </a:buClr>
              <a:buFont typeface="Arial"/>
              <a:buChar char="•"/>
            </a:pPr>
            <a:r>
              <a:rPr b="0" lang="en-US" sz="1800" spc="-1" strike="noStrike">
                <a:solidFill>
                  <a:schemeClr val="accent3">
                    <a:lumMod val="25000"/>
                  </a:schemeClr>
                </a:solidFill>
                <a:latin typeface="Abadi"/>
              </a:rPr>
              <a:t>The model never misses actual successes (0 false negatives).</a:t>
            </a:r>
            <a:endParaRPr b="0" lang="en-US" sz="1800" spc="-1" strike="noStrike">
              <a:solidFill>
                <a:schemeClr val="dk1"/>
              </a:solidFill>
              <a:latin typeface="Calibri"/>
            </a:endParaRPr>
          </a:p>
          <a:p>
            <a:pPr marL="228600" indent="-228600" defTabSz="914400">
              <a:lnSpc>
                <a:spcPct val="100000"/>
              </a:lnSpc>
              <a:spcBef>
                <a:spcPts val="1191"/>
              </a:spcBef>
              <a:spcAft>
                <a:spcPts val="992"/>
              </a:spcAft>
              <a:buClr>
                <a:srgbClr val="292929"/>
              </a:buClr>
              <a:buFont typeface="Arial"/>
              <a:buChar char="•"/>
            </a:pPr>
            <a:r>
              <a:rPr b="0" lang="en-US" sz="1800" spc="-1" strike="noStrike">
                <a:solidFill>
                  <a:schemeClr val="accent3">
                    <a:lumMod val="25000"/>
                  </a:schemeClr>
                </a:solidFill>
                <a:latin typeface="Abadi"/>
              </a:rPr>
              <a:t>It sometimes incorrectly predicts failures as successes (3 false positives).</a:t>
            </a:r>
            <a:endParaRPr b="0" lang="en-US" sz="1800" spc="-1" strike="noStrike">
              <a:solidFill>
                <a:schemeClr val="dk1"/>
              </a:solidFill>
              <a:latin typeface="Calibri"/>
            </a:endParaRPr>
          </a:p>
          <a:p>
            <a:pPr marL="228600" indent="-228600" defTabSz="914400">
              <a:lnSpc>
                <a:spcPct val="100000"/>
              </a:lnSpc>
              <a:spcBef>
                <a:spcPts val="1191"/>
              </a:spcBef>
              <a:spcAft>
                <a:spcPts val="992"/>
              </a:spcAft>
              <a:buClr>
                <a:srgbClr val="292929"/>
              </a:buClr>
              <a:buFont typeface="Arial"/>
              <a:buChar char="•"/>
            </a:pPr>
            <a:r>
              <a:rPr b="0" lang="en-US" sz="1800" spc="-1" strike="noStrike">
                <a:solidFill>
                  <a:schemeClr val="accent3">
                    <a:lumMod val="25000"/>
                  </a:schemeClr>
                </a:solidFill>
                <a:latin typeface="Abadi"/>
              </a:rPr>
              <a:t>Most predictions are correct (3 failures + 12 successes).</a:t>
            </a:r>
            <a:endParaRPr b="0" lang="en-US" sz="1800" spc="-1" strike="noStrike">
              <a:solidFill>
                <a:schemeClr val="dk1"/>
              </a:solidFill>
              <a:latin typeface="Calibri"/>
            </a:endParaRPr>
          </a:p>
          <a:p>
            <a:pPr marL="228600" indent="-228600" defTabSz="914400">
              <a:lnSpc>
                <a:spcPct val="100000"/>
              </a:lnSpc>
              <a:spcBef>
                <a:spcPts val="1191"/>
              </a:spcBef>
              <a:spcAft>
                <a:spcPts val="992"/>
              </a:spcAft>
              <a:buClr>
                <a:srgbClr val="292929"/>
              </a:buClr>
              <a:buFont typeface="Arial"/>
              <a:buChar char="•"/>
            </a:pPr>
            <a:r>
              <a:rPr b="0" lang="en-US" sz="1800" spc="-1" strike="noStrike">
                <a:solidFill>
                  <a:schemeClr val="accent3">
                    <a:lumMod val="25000"/>
                  </a:schemeClr>
                </a:solidFill>
                <a:latin typeface="Abadi"/>
              </a:rPr>
              <a:t>The model is highly sensitive (identifies all successes), and moderately </a:t>
            </a:r>
            <a:r>
              <a:rPr b="0" lang="en-US" sz="1800" spc="-1" strike="noStrike">
                <a:solidFill>
                  <a:schemeClr val="accent3">
                    <a:lumMod val="25000"/>
                  </a:schemeClr>
                </a:solidFill>
                <a:latin typeface="Abadi"/>
              </a:rPr>
              <a:t>specific (some failures misclassified as successes).</a:t>
            </a:r>
            <a:endParaRPr b="0" lang="en-US" sz="1800" spc="-1" strike="noStrike">
              <a:solidFill>
                <a:schemeClr val="dk1"/>
              </a:solidFill>
              <a:latin typeface="Calibri"/>
            </a:endParaRPr>
          </a:p>
          <a:p>
            <a:pPr marL="228600" indent="-228600" defTabSz="914400">
              <a:lnSpc>
                <a:spcPct val="100000"/>
              </a:lnSpc>
              <a:spcBef>
                <a:spcPts val="1191"/>
              </a:spcBef>
              <a:spcAft>
                <a:spcPts val="992"/>
              </a:spcAft>
              <a:buClr>
                <a:srgbClr val="292929"/>
              </a:buClr>
              <a:buFont typeface="Arial"/>
              <a:buChar char="•"/>
            </a:pPr>
            <a:r>
              <a:rPr b="0" lang="en-US" sz="1800" spc="-1" strike="noStrike">
                <a:solidFill>
                  <a:schemeClr val="accent3">
                    <a:lumMod val="25000"/>
                  </a:schemeClr>
                </a:solidFill>
                <a:latin typeface="Abadi"/>
              </a:rPr>
              <a:t>Overall, excellent at identifying successful launches, with a few mistakes on </a:t>
            </a:r>
            <a:r>
              <a:rPr b="0" lang="en-US" sz="1800" spc="-1" strike="noStrike">
                <a:solidFill>
                  <a:schemeClr val="accent3">
                    <a:lumMod val="25000"/>
                  </a:schemeClr>
                </a:solidFill>
                <a:latin typeface="Abadi"/>
              </a:rPr>
              <a:t>failed ones.</a:t>
            </a:r>
            <a:endParaRPr b="0" lang="en-US" sz="1800" spc="-1" strike="noStrike">
              <a:solidFill>
                <a:schemeClr val="dk1"/>
              </a:solidFill>
              <a:latin typeface="Calibri"/>
            </a:endParaRPr>
          </a:p>
          <a:p>
            <a:pPr marL="228600" indent="0" defTabSz="914400">
              <a:lnSpc>
                <a:spcPct val="100000"/>
              </a:lnSpc>
              <a:spcBef>
                <a:spcPts val="1191"/>
              </a:spcBef>
              <a:spcAft>
                <a:spcPts val="992"/>
              </a:spcAft>
              <a:buNone/>
            </a:pPr>
            <a:r>
              <a:rPr b="0" lang="en-US" sz="1000" spc="-1" strike="noStrike">
                <a:solidFill>
                  <a:schemeClr val="accent3">
                    <a:lumMod val="25000"/>
                  </a:schemeClr>
                </a:solidFill>
                <a:latin typeface="Abadi"/>
              </a:rPr>
              <a:t> </a:t>
            </a:r>
            <a:endParaRPr b="0" lang="en-US" sz="1000" spc="-1" strike="noStrike">
              <a:solidFill>
                <a:schemeClr val="dk1"/>
              </a:solidFill>
              <a:latin typeface="Calibri"/>
            </a:endParaRPr>
          </a:p>
        </p:txBody>
      </p:sp>
      <p:sp>
        <p:nvSpPr>
          <p:cNvPr id="212"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Confusion Matrix</a:t>
            </a:r>
            <a:endParaRPr b="0" lang="en-US" sz="4000" spc="-1" strike="noStrike">
              <a:solidFill>
                <a:srgbClr val="000000"/>
              </a:solidFill>
              <a:latin typeface="Arial"/>
            </a:endParaRPr>
          </a:p>
        </p:txBody>
      </p:sp>
      <p:sp>
        <p:nvSpPr>
          <p:cNvPr id="3" name="PlaceHolder 2"/>
          <p:cNvSpPr>
            <a:spLocks noGrp="1"/>
          </p:cNvSpPr>
          <p:nvPr>
            <p:ph type="sldNum" idx="1"/>
          </p:nvPr>
        </p:nvSpPr>
        <p:spPr/>
        <p:txBody>
          <a:bodyPr/>
          <a:p>
            <a:fld id="{2BEA92BF-FFC1-4358-A460-C8347657B4FD}" type="slidenum">
              <a:t>43</a:t>
            </a:fld>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3" name="PlaceHolder 1"/>
          <p:cNvSpPr>
            <a:spLocks noGrp="1"/>
          </p:cNvSpPr>
          <p:nvPr>
            <p:ph/>
          </p:nvPr>
        </p:nvSpPr>
        <p:spPr>
          <a:xfrm>
            <a:off x="770040" y="1874880"/>
            <a:ext cx="5903640" cy="4350960"/>
          </a:xfrm>
          <a:prstGeom prst="rect">
            <a:avLst/>
          </a:prstGeom>
          <a:noFill/>
          <a:ln w="0">
            <a:noFill/>
          </a:ln>
        </p:spPr>
        <p:txBody>
          <a:bodyPr lIns="90000" rIns="90000" tIns="45000" bIns="45000" anchor="t">
            <a:normAutofit/>
          </a:bodyPr>
          <a:p>
            <a:pPr indent="0" defTabSz="914400">
              <a:lnSpc>
                <a:spcPct val="100000"/>
              </a:lnSpc>
              <a:spcBef>
                <a:spcPts val="1400"/>
              </a:spcBef>
              <a:buNone/>
            </a:pPr>
            <a:r>
              <a:rPr b="0" lang="en-US" sz="2200" spc="-1" strike="noStrike">
                <a:solidFill>
                  <a:schemeClr val="accent3">
                    <a:lumMod val="25000"/>
                  </a:schemeClr>
                </a:solidFill>
                <a:latin typeface="Abadi"/>
              </a:rPr>
              <a:t>Point 1</a:t>
            </a:r>
            <a:endParaRPr b="0" lang="en-US" sz="2200" spc="-1" strike="noStrike">
              <a:solidFill>
                <a:schemeClr val="dk1"/>
              </a:solidFill>
              <a:latin typeface="Calibri"/>
            </a:endParaRPr>
          </a:p>
          <a:p>
            <a:pPr indent="0" defTabSz="914400">
              <a:lnSpc>
                <a:spcPct val="100000"/>
              </a:lnSpc>
              <a:spcBef>
                <a:spcPts val="1400"/>
              </a:spcBef>
              <a:buNone/>
            </a:pPr>
            <a:r>
              <a:rPr b="0" lang="en-US" sz="2200" spc="-1" strike="noStrike">
                <a:solidFill>
                  <a:schemeClr val="accent3">
                    <a:lumMod val="25000"/>
                  </a:schemeClr>
                </a:solidFill>
                <a:latin typeface="Abadi"/>
              </a:rPr>
              <a:t>Point 2</a:t>
            </a:r>
            <a:endParaRPr b="0" lang="en-US" sz="2200" spc="-1" strike="noStrike">
              <a:solidFill>
                <a:schemeClr val="dk1"/>
              </a:solidFill>
              <a:latin typeface="Calibri"/>
            </a:endParaRPr>
          </a:p>
          <a:p>
            <a:pPr indent="0" defTabSz="914400">
              <a:lnSpc>
                <a:spcPct val="100000"/>
              </a:lnSpc>
              <a:spcBef>
                <a:spcPts val="1400"/>
              </a:spcBef>
              <a:buNone/>
            </a:pPr>
            <a:r>
              <a:rPr b="0" lang="en-US" sz="2200" spc="-1" strike="noStrike">
                <a:solidFill>
                  <a:schemeClr val="accent3">
                    <a:lumMod val="25000"/>
                  </a:schemeClr>
                </a:solidFill>
                <a:latin typeface="Abadi"/>
              </a:rPr>
              <a:t>Point 3</a:t>
            </a:r>
            <a:endParaRPr b="0" lang="en-US" sz="2200" spc="-1" strike="noStrike">
              <a:solidFill>
                <a:schemeClr val="dk1"/>
              </a:solidFill>
              <a:latin typeface="Calibri"/>
            </a:endParaRPr>
          </a:p>
          <a:p>
            <a:pPr indent="0" defTabSz="914400">
              <a:lnSpc>
                <a:spcPct val="100000"/>
              </a:lnSpc>
              <a:spcBef>
                <a:spcPts val="1400"/>
              </a:spcBef>
              <a:buNone/>
            </a:pPr>
            <a:r>
              <a:rPr b="0" lang="en-US" sz="2200" spc="-1" strike="noStrike">
                <a:solidFill>
                  <a:schemeClr val="accent3">
                    <a:lumMod val="25000"/>
                  </a:schemeClr>
                </a:solidFill>
                <a:latin typeface="Abadi"/>
              </a:rPr>
              <a:t>Point 4</a:t>
            </a:r>
            <a:endParaRPr b="0" lang="en-US" sz="2200" spc="-1" strike="noStrike">
              <a:solidFill>
                <a:schemeClr val="dk1"/>
              </a:solidFill>
              <a:latin typeface="Calibri"/>
            </a:endParaRPr>
          </a:p>
          <a:p>
            <a:pPr indent="0" defTabSz="914400">
              <a:lnSpc>
                <a:spcPct val="100000"/>
              </a:lnSpc>
              <a:spcBef>
                <a:spcPts val="1400"/>
              </a:spcBef>
              <a:buNone/>
            </a:pPr>
            <a:r>
              <a:rPr b="0" lang="en-US" sz="2200" spc="-1" strike="noStrike">
                <a:solidFill>
                  <a:schemeClr val="accent3">
                    <a:lumMod val="25000"/>
                  </a:schemeClr>
                </a:solidFill>
                <a:latin typeface="Abadi"/>
              </a:rPr>
              <a:t>…</a:t>
            </a:r>
            <a:endParaRPr b="0" lang="en-US" sz="2200" spc="-1" strike="noStrike">
              <a:solidFill>
                <a:schemeClr val="dk1"/>
              </a:solidFill>
              <a:latin typeface="Calibri"/>
            </a:endParaRPr>
          </a:p>
        </p:txBody>
      </p:sp>
      <p:sp>
        <p:nvSpPr>
          <p:cNvPr id="214"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Conclusions</a:t>
            </a:r>
            <a:endParaRPr b="0" lang="en-US" sz="4000" spc="-1" strike="noStrike">
              <a:solidFill>
                <a:srgbClr val="000000"/>
              </a:solidFill>
              <a:latin typeface="Arial"/>
            </a:endParaRPr>
          </a:p>
        </p:txBody>
      </p:sp>
      <p:sp>
        <p:nvSpPr>
          <p:cNvPr id="3" name="PlaceHolder 2"/>
          <p:cNvSpPr>
            <a:spLocks noGrp="1"/>
          </p:cNvSpPr>
          <p:nvPr>
            <p:ph type="sldNum" idx="1"/>
          </p:nvPr>
        </p:nvSpPr>
        <p:spPr/>
        <p:txBody>
          <a:bodyPr/>
          <a:p>
            <a:fld id="{2CC3CC75-FD02-450B-8CA7-4EE580088739}" type="slidenum">
              <a:t>44</a:t>
            </a:fld>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5" name="PlaceHolder 1"/>
          <p:cNvSpPr>
            <a:spLocks noGrp="1"/>
          </p:cNvSpPr>
          <p:nvPr>
            <p:ph/>
          </p:nvPr>
        </p:nvSpPr>
        <p:spPr>
          <a:xfrm>
            <a:off x="770040" y="1859400"/>
            <a:ext cx="10515240" cy="4350960"/>
          </a:xfrm>
          <a:prstGeom prst="rect">
            <a:avLst/>
          </a:prstGeom>
          <a:noFill/>
          <a:ln w="0">
            <a:noFill/>
          </a:ln>
        </p:spPr>
        <p:txBody>
          <a:bodyPr lIns="90000" rIns="90000" tIns="45000" bIns="45000" anchor="t">
            <a:normAutofit/>
          </a:bodyPr>
          <a:p>
            <a:pPr indent="0" defTabSz="914400">
              <a:lnSpc>
                <a:spcPct val="100000"/>
              </a:lnSpc>
              <a:spcBef>
                <a:spcPts val="1400"/>
              </a:spcBef>
              <a:buNone/>
            </a:pPr>
            <a:r>
              <a:rPr b="0" lang="en-US" sz="2200" spc="-1" strike="noStrike">
                <a:solidFill>
                  <a:schemeClr val="accent3">
                    <a:lumMod val="25000"/>
                  </a:schemeClr>
                </a:solidFill>
                <a:latin typeface="Abadi"/>
              </a:rPr>
              <a:t>Include any relevant assets like Python code snippets, SQL queries, charts, Notebook outputs, or data sets that you may have created during this project</a:t>
            </a:r>
            <a:endParaRPr b="0" lang="en-US" sz="2200" spc="-1" strike="noStrike">
              <a:solidFill>
                <a:schemeClr val="dk1"/>
              </a:solidFill>
              <a:latin typeface="Calibri"/>
            </a:endParaRPr>
          </a:p>
        </p:txBody>
      </p:sp>
      <p:sp>
        <p:nvSpPr>
          <p:cNvPr id="216"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Appendix</a:t>
            </a:r>
            <a:endParaRPr b="0" lang="en-US" sz="4000" spc="-1" strike="noStrike">
              <a:solidFill>
                <a:srgbClr val="000000"/>
              </a:solidFill>
              <a:latin typeface="Arial"/>
            </a:endParaRPr>
          </a:p>
        </p:txBody>
      </p:sp>
      <p:sp>
        <p:nvSpPr>
          <p:cNvPr id="3" name="PlaceHolder 2"/>
          <p:cNvSpPr>
            <a:spLocks noGrp="1"/>
          </p:cNvSpPr>
          <p:nvPr>
            <p:ph type="sldNum" idx="1"/>
          </p:nvPr>
        </p:nvSpPr>
        <p:spPr/>
        <p:txBody>
          <a:bodyPr/>
          <a:p>
            <a:fld id="{C967B253-D4B5-48F4-A82F-8CB13ED4C3C6}" type="slidenum">
              <a:t>45</a:t>
            </a:fld>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p:transition spd="slow">
    <p:push dir="u"/>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6" name="PlaceHolder 1"/>
          <p:cNvSpPr>
            <a:spLocks noGrp="1"/>
          </p:cNvSpPr>
          <p:nvPr>
            <p:ph type="sldNum" idx="40"/>
          </p:nvPr>
        </p:nvSpPr>
        <p:spPr>
          <a:xfrm>
            <a:off x="944892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600" spc="-1" strike="noStrike">
                <a:solidFill>
                  <a:srgbClr val="1c7ddb"/>
                </a:solidFill>
                <a:latin typeface="Abadi"/>
              </a:defRPr>
            </a:lvl1pPr>
          </a:lstStyle>
          <a:p>
            <a:pPr indent="0" algn="r" defTabSz="914400">
              <a:lnSpc>
                <a:spcPct val="100000"/>
              </a:lnSpc>
              <a:buNone/>
            </a:pPr>
            <a:fld id="{37926284-E70C-4CEC-A6B7-45D017C7D829}" type="slidenum">
              <a:rPr b="0" lang="en-US" sz="1600" spc="-1" strike="noStrike">
                <a:solidFill>
                  <a:srgbClr val="1c7ddb"/>
                </a:solidFill>
                <a:latin typeface="Abadi"/>
              </a:rPr>
              <a:t>4</a:t>
            </a:fld>
            <a:endParaRPr b="0" lang="en-US" sz="1600" spc="-1" strike="noStrike">
              <a:solidFill>
                <a:srgbClr val="ffffff"/>
              </a:solidFill>
              <a:latin typeface="Times New Roman"/>
            </a:endParaRPr>
          </a:p>
        </p:txBody>
      </p:sp>
      <p:sp>
        <p:nvSpPr>
          <p:cNvPr id="87" name="TextBox 1"/>
          <p:cNvSpPr/>
          <p:nvPr/>
        </p:nvSpPr>
        <p:spPr>
          <a:xfrm>
            <a:off x="717120" y="2812680"/>
            <a:ext cx="115488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lt1"/>
                </a:solidFill>
                <a:latin typeface="Calibri"/>
              </a:rPr>
              <a:t>Section 1</a:t>
            </a:r>
            <a:endParaRPr b="0" lang="en-US"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8" name="Content Placeholder 2"/>
          <p:cNvSpPr/>
          <p:nvPr/>
        </p:nvSpPr>
        <p:spPr>
          <a:xfrm>
            <a:off x="842040" y="1400760"/>
            <a:ext cx="10659960" cy="5211360"/>
          </a:xfrm>
          <a:prstGeom prst="rect">
            <a:avLst/>
          </a:prstGeom>
          <a:noFill/>
          <a:ln w="0">
            <a:noFill/>
          </a:ln>
        </p:spPr>
        <p:style>
          <a:lnRef idx="0"/>
          <a:fillRef idx="0"/>
          <a:effectRef idx="0"/>
          <a:fontRef idx="minor"/>
        </p:style>
        <p:txBody>
          <a:bodyPr anchor="t">
            <a:normAutofit fontScale="35349"/>
          </a:bodyPr>
          <a:p>
            <a:pPr defTabSz="914400">
              <a:lnSpc>
                <a:spcPct val="120000"/>
              </a:lnSpc>
              <a:spcBef>
                <a:spcPts val="1400"/>
              </a:spcBef>
              <a:tabLst>
                <a:tab algn="l" pos="0"/>
              </a:tabLst>
            </a:pPr>
            <a:r>
              <a:rPr b="0" lang="en-US" sz="8800" spc="-1" strike="noStrike">
                <a:solidFill>
                  <a:srgbClr val="0b49cb"/>
                </a:solidFill>
                <a:latin typeface="Abadi"/>
              </a:rPr>
              <a:t>The following project phases were completed in compiling this report:</a:t>
            </a:r>
            <a:endParaRPr b="0" lang="en-US" sz="8800" spc="-1" strike="noStrike">
              <a:solidFill>
                <a:srgbClr val="000000"/>
              </a:solidFill>
              <a:latin typeface="Arial"/>
            </a:endParaRPr>
          </a:p>
          <a:p>
            <a:pPr marL="228600" indent="-228600" defTabSz="914400">
              <a:lnSpc>
                <a:spcPct val="120000"/>
              </a:lnSpc>
              <a:spcBef>
                <a:spcPts val="1400"/>
              </a:spcBef>
              <a:buClr>
                <a:srgbClr val="292929"/>
              </a:buClr>
              <a:buFont typeface="Arial"/>
              <a:buChar char="•"/>
              <a:tabLst>
                <a:tab algn="l" pos="0"/>
              </a:tabLst>
            </a:pPr>
            <a:r>
              <a:rPr b="0" lang="en-US" sz="8000" spc="-1" strike="noStrike">
                <a:solidFill>
                  <a:schemeClr val="accent3">
                    <a:lumMod val="25000"/>
                  </a:schemeClr>
                </a:solidFill>
                <a:latin typeface="Abadi"/>
              </a:rPr>
              <a:t>Data collection </a:t>
            </a:r>
            <a:endParaRPr b="0" lang="en-US" sz="8000" spc="-1" strike="noStrike">
              <a:solidFill>
                <a:srgbClr val="000000"/>
              </a:solidFill>
              <a:latin typeface="Arial"/>
            </a:endParaRPr>
          </a:p>
          <a:p>
            <a:pPr marL="228600" indent="-228600" defTabSz="914400">
              <a:lnSpc>
                <a:spcPct val="120000"/>
              </a:lnSpc>
              <a:spcBef>
                <a:spcPts val="1400"/>
              </a:spcBef>
              <a:buClr>
                <a:srgbClr val="292929"/>
              </a:buClr>
              <a:buFont typeface="Arial"/>
              <a:buChar char="•"/>
              <a:tabLst>
                <a:tab algn="l" pos="0"/>
              </a:tabLst>
            </a:pPr>
            <a:r>
              <a:rPr b="0" lang="en-US" sz="8000" spc="-1" strike="noStrike">
                <a:solidFill>
                  <a:schemeClr val="accent3">
                    <a:lumMod val="25000"/>
                  </a:schemeClr>
                </a:solidFill>
                <a:latin typeface="Abadi"/>
              </a:rPr>
              <a:t>Data processing (</a:t>
            </a:r>
            <a:r>
              <a:rPr b="0" lang="en-US" sz="7200" spc="-1" strike="noStrike">
                <a:solidFill>
                  <a:schemeClr val="lt2">
                    <a:lumMod val="50000"/>
                  </a:schemeClr>
                </a:solidFill>
                <a:latin typeface="Abadi"/>
              </a:rPr>
              <a:t>‘wrangling’).</a:t>
            </a:r>
            <a:endParaRPr b="0" lang="en-US" sz="7200" spc="-1" strike="noStrike">
              <a:solidFill>
                <a:srgbClr val="000000"/>
              </a:solidFill>
              <a:latin typeface="Arial"/>
            </a:endParaRPr>
          </a:p>
          <a:p>
            <a:pPr marL="228600" indent="-228600" defTabSz="914400">
              <a:lnSpc>
                <a:spcPct val="120000"/>
              </a:lnSpc>
              <a:spcBef>
                <a:spcPts val="1400"/>
              </a:spcBef>
              <a:buClr>
                <a:srgbClr val="292929"/>
              </a:buClr>
              <a:buFont typeface="Arial"/>
              <a:buChar char="•"/>
              <a:tabLst>
                <a:tab algn="l" pos="0"/>
              </a:tabLst>
            </a:pPr>
            <a:r>
              <a:rPr b="0" lang="en-US" sz="8000" spc="-1" strike="noStrike">
                <a:solidFill>
                  <a:schemeClr val="accent3">
                    <a:lumMod val="25000"/>
                  </a:schemeClr>
                </a:solidFill>
                <a:latin typeface="Abadi"/>
              </a:rPr>
              <a:t>Exploratory data analysis (EDA) using visualisations and SQL</a:t>
            </a:r>
            <a:endParaRPr b="0" lang="en-US" sz="8000" spc="-1" strike="noStrike">
              <a:solidFill>
                <a:srgbClr val="000000"/>
              </a:solidFill>
              <a:latin typeface="Arial"/>
            </a:endParaRPr>
          </a:p>
          <a:p>
            <a:pPr marL="228600" indent="-228600" defTabSz="914400">
              <a:lnSpc>
                <a:spcPct val="120000"/>
              </a:lnSpc>
              <a:spcBef>
                <a:spcPts val="1400"/>
              </a:spcBef>
              <a:buClr>
                <a:srgbClr val="292929"/>
              </a:buClr>
              <a:buFont typeface="Arial"/>
              <a:buChar char="•"/>
              <a:tabLst>
                <a:tab algn="l" pos="0"/>
              </a:tabLst>
            </a:pPr>
            <a:r>
              <a:rPr b="0" lang="en-US" sz="8000" spc="-1" strike="noStrike">
                <a:solidFill>
                  <a:schemeClr val="accent3">
                    <a:lumMod val="25000"/>
                  </a:schemeClr>
                </a:solidFill>
                <a:latin typeface="Abadi"/>
              </a:rPr>
              <a:t>Interactive visual analytics using Folium and Plotly Dash</a:t>
            </a:r>
            <a:endParaRPr b="0" lang="en-US" sz="8000" spc="-1" strike="noStrike">
              <a:solidFill>
                <a:srgbClr val="000000"/>
              </a:solidFill>
              <a:latin typeface="Arial"/>
            </a:endParaRPr>
          </a:p>
          <a:p>
            <a:pPr marL="228600" indent="-228600" defTabSz="914400">
              <a:lnSpc>
                <a:spcPct val="120000"/>
              </a:lnSpc>
              <a:spcBef>
                <a:spcPts val="1400"/>
              </a:spcBef>
              <a:buClr>
                <a:srgbClr val="292929"/>
              </a:buClr>
              <a:buFont typeface="Arial"/>
              <a:buChar char="•"/>
              <a:tabLst>
                <a:tab algn="l" pos="0"/>
              </a:tabLst>
            </a:pPr>
            <a:r>
              <a:rPr b="0" lang="en-US" sz="8000" spc="-1" strike="noStrike">
                <a:solidFill>
                  <a:schemeClr val="accent3">
                    <a:lumMod val="25000"/>
                  </a:schemeClr>
                </a:solidFill>
                <a:latin typeface="Abadi"/>
              </a:rPr>
              <a:t>Predictive analysis by building, tuning and evaluating  classification models</a:t>
            </a:r>
            <a:endParaRPr b="0" lang="en-US" sz="8000" spc="-1" strike="noStrike">
              <a:solidFill>
                <a:srgbClr val="000000"/>
              </a:solidFill>
              <a:latin typeface="Arial"/>
            </a:endParaRPr>
          </a:p>
          <a:p>
            <a:pPr defTabSz="914400">
              <a:lnSpc>
                <a:spcPct val="100000"/>
              </a:lnSpc>
              <a:spcBef>
                <a:spcPts val="1400"/>
              </a:spcBef>
              <a:tabLst>
                <a:tab algn="l" pos="0"/>
              </a:tabLst>
            </a:pPr>
            <a:endParaRPr b="0" lang="en-US" sz="2200" spc="-1" strike="noStrike">
              <a:solidFill>
                <a:srgbClr val="000000"/>
              </a:solidFill>
              <a:latin typeface="Arial"/>
            </a:endParaRPr>
          </a:p>
        </p:txBody>
      </p:sp>
      <p:sp>
        <p:nvSpPr>
          <p:cNvPr id="8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Methodology</a:t>
            </a:r>
            <a:endParaRPr b="0" lang="en-US" sz="4000" spc="-1" strike="noStrike">
              <a:solidFill>
                <a:srgbClr val="000000"/>
              </a:solidFill>
              <a:latin typeface="Arial"/>
            </a:endParaRPr>
          </a:p>
        </p:txBody>
      </p:sp>
      <p:sp>
        <p:nvSpPr>
          <p:cNvPr id="2" name="PlaceHolder 1"/>
          <p:cNvSpPr>
            <a:spLocks noGrp="1"/>
          </p:cNvSpPr>
          <p:nvPr>
            <p:ph type="sldNum" idx="1"/>
          </p:nvPr>
        </p:nvSpPr>
        <p:spPr/>
        <p:txBody>
          <a:bodyPr/>
          <a:p>
            <a:fld id="{D6B92293-EF7C-4148-846A-57653F867767}"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0"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Data Collection</a:t>
            </a:r>
            <a:endParaRPr b="0" lang="en-US" sz="4000" spc="-1" strike="noStrike">
              <a:solidFill>
                <a:srgbClr val="000000"/>
              </a:solidFill>
              <a:latin typeface="Arial"/>
            </a:endParaRPr>
          </a:p>
        </p:txBody>
      </p:sp>
      <p:sp>
        <p:nvSpPr>
          <p:cNvPr id="2" name="PlaceHolder 1"/>
          <p:cNvSpPr>
            <a:spLocks noGrp="1"/>
          </p:cNvSpPr>
          <p:nvPr>
            <p:ph type="sldNum" idx="1"/>
          </p:nvPr>
        </p:nvSpPr>
        <p:spPr/>
        <p:txBody>
          <a:bodyPr/>
          <a:p>
            <a:fld id="{780A4147-47B2-42F3-8907-503903BE2BAB}" type="slidenum">
              <a:t>7</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1" name="PlaceHolder 1"/>
          <p:cNvSpPr>
            <a:spLocks noGrp="1"/>
          </p:cNvSpPr>
          <p:nvPr>
            <p:ph/>
          </p:nvPr>
        </p:nvSpPr>
        <p:spPr>
          <a:xfrm>
            <a:off x="735480" y="1371600"/>
            <a:ext cx="10694520" cy="4461480"/>
          </a:xfrm>
          <a:prstGeom prst="rect">
            <a:avLst/>
          </a:prstGeom>
          <a:noFill/>
          <a:ln w="0">
            <a:solidFill>
              <a:srgbClr val="0b49cb"/>
            </a:solidFill>
            <a:prstDash val="dash"/>
          </a:ln>
        </p:spPr>
        <p:txBody>
          <a:bodyPr lIns="91440" rIns="91440" tIns="45720" bIns="45720" anchor="t">
            <a:normAutofit fontScale="85514"/>
          </a:bodyPr>
          <a:p>
            <a:pPr indent="0" defTabSz="914400">
              <a:lnSpc>
                <a:spcPct val="100000"/>
              </a:lnSpc>
              <a:spcBef>
                <a:spcPts val="1417"/>
              </a:spcBef>
              <a:buNone/>
              <a:tabLst>
                <a:tab algn="l" pos="0"/>
              </a:tabLst>
            </a:pPr>
            <a:r>
              <a:rPr b="0" lang="en-US" sz="1800" spc="-1" strike="noStrike">
                <a:solidFill>
                  <a:srgbClr val="1c7ddb"/>
                </a:solidFill>
                <a:latin typeface="Courier New"/>
                <a:ea typeface="Courier New"/>
              </a:rPr>
              <a:t>```mermaid</a:t>
            </a:r>
            <a:endParaRPr b="0" lang="en-US" sz="1800" spc="-1" strike="noStrike">
              <a:solidFill>
                <a:schemeClr val="dk1"/>
              </a:solidFill>
              <a:latin typeface="Courier New"/>
              <a:ea typeface="Courier New"/>
            </a:endParaRPr>
          </a:p>
          <a:p>
            <a:pPr indent="0" defTabSz="914400">
              <a:lnSpc>
                <a:spcPct val="100000"/>
              </a:lnSpc>
              <a:spcBef>
                <a:spcPts val="1417"/>
              </a:spcBef>
              <a:buNone/>
              <a:tabLst>
                <a:tab algn="l" pos="0"/>
              </a:tabLst>
            </a:pPr>
            <a:r>
              <a:rPr b="0" lang="en-US" sz="1800" spc="-1" strike="noStrike">
                <a:solidFill>
                  <a:srgbClr val="1c7ddb"/>
                </a:solidFill>
                <a:latin typeface="Courier New"/>
                <a:ea typeface="Courier New"/>
              </a:rPr>
              <a:t>flowchart TD</a:t>
            </a:r>
            <a:endParaRPr b="0" lang="en-US" sz="1800" spc="-1" strike="noStrike">
              <a:solidFill>
                <a:schemeClr val="dk1"/>
              </a:solidFill>
              <a:latin typeface="Courier New"/>
              <a:ea typeface="Courier New"/>
            </a:endParaRPr>
          </a:p>
          <a:p>
            <a:pPr indent="0" defTabSz="914400">
              <a:lnSpc>
                <a:spcPct val="100000"/>
              </a:lnSpc>
              <a:spcBef>
                <a:spcPts val="1417"/>
              </a:spcBef>
              <a:buNone/>
              <a:tabLst>
                <a:tab algn="l" pos="0"/>
              </a:tabLst>
            </a:pPr>
            <a:r>
              <a:rPr b="0" lang="en-US" sz="1800" spc="-1" strike="noStrike">
                <a:solidFill>
                  <a:srgbClr val="1c7ddb"/>
                </a:solidFill>
                <a:latin typeface="Courier New"/>
                <a:ea typeface="Courier New"/>
              </a:rPr>
              <a:t>    </a:t>
            </a:r>
            <a:r>
              <a:rPr b="0" lang="en-US" sz="1800" spc="-1" strike="noStrike">
                <a:solidFill>
                  <a:srgbClr val="1c7ddb"/>
                </a:solidFill>
                <a:latin typeface="Courier New"/>
                <a:ea typeface="Courier New"/>
              </a:rPr>
              <a:t>A[Start: Import libraries] --&gt;|import requests, pandas| B[Set SpaceX API endpoint]</a:t>
            </a:r>
            <a:endParaRPr b="0" lang="en-US" sz="1800" spc="-1" strike="noStrike">
              <a:solidFill>
                <a:schemeClr val="dk1"/>
              </a:solidFill>
              <a:latin typeface="Courier New"/>
              <a:ea typeface="Courier New"/>
            </a:endParaRPr>
          </a:p>
          <a:p>
            <a:pPr indent="0" defTabSz="914400">
              <a:lnSpc>
                <a:spcPct val="100000"/>
              </a:lnSpc>
              <a:spcBef>
                <a:spcPts val="1417"/>
              </a:spcBef>
              <a:buNone/>
              <a:tabLst>
                <a:tab algn="l" pos="0"/>
              </a:tabLst>
            </a:pPr>
            <a:r>
              <a:rPr b="0" lang="en-US" sz="1800" spc="-1" strike="noStrike">
                <a:solidFill>
                  <a:srgbClr val="1c7ddb"/>
                </a:solidFill>
                <a:latin typeface="Courier New"/>
                <a:ea typeface="Courier New"/>
              </a:rPr>
              <a:t>    </a:t>
            </a:r>
            <a:r>
              <a:rPr b="0" lang="en-US" sz="1800" spc="-1" strike="noStrike">
                <a:solidFill>
                  <a:srgbClr val="1c7ddb"/>
                </a:solidFill>
                <a:latin typeface="Courier New"/>
                <a:ea typeface="Courier New"/>
              </a:rPr>
              <a:t>B --&gt;|url = "https://api.spacexdata.com/v4/launches"| C[Send GET request to endpoint]</a:t>
            </a:r>
            <a:endParaRPr b="0" lang="en-US" sz="1800" spc="-1" strike="noStrike">
              <a:solidFill>
                <a:schemeClr val="dk1"/>
              </a:solidFill>
              <a:latin typeface="Courier New"/>
              <a:ea typeface="Courier New"/>
            </a:endParaRPr>
          </a:p>
          <a:p>
            <a:pPr indent="0" defTabSz="914400">
              <a:lnSpc>
                <a:spcPct val="100000"/>
              </a:lnSpc>
              <a:spcBef>
                <a:spcPts val="1417"/>
              </a:spcBef>
              <a:buNone/>
              <a:tabLst>
                <a:tab algn="l" pos="0"/>
              </a:tabLst>
            </a:pPr>
            <a:r>
              <a:rPr b="0" lang="en-US" sz="1800" spc="-1" strike="noStrike">
                <a:solidFill>
                  <a:srgbClr val="1c7ddb"/>
                </a:solidFill>
                <a:latin typeface="Courier New"/>
                <a:ea typeface="Courier New"/>
              </a:rPr>
              <a:t>    </a:t>
            </a:r>
            <a:r>
              <a:rPr b="0" lang="en-US" sz="1800" spc="-1" strike="noStrike">
                <a:solidFill>
                  <a:srgbClr val="1c7ddb"/>
                </a:solidFill>
                <a:latin typeface="Courier New"/>
                <a:ea typeface="Courier New"/>
              </a:rPr>
              <a:t>C --&gt;|response = requests.get(url)| D[Receive JSON response]</a:t>
            </a:r>
            <a:endParaRPr b="0" lang="en-US" sz="1800" spc="-1" strike="noStrike">
              <a:solidFill>
                <a:schemeClr val="dk1"/>
              </a:solidFill>
              <a:latin typeface="Courier New"/>
              <a:ea typeface="Courier New"/>
            </a:endParaRPr>
          </a:p>
          <a:p>
            <a:pPr indent="0" defTabSz="914400">
              <a:lnSpc>
                <a:spcPct val="100000"/>
              </a:lnSpc>
              <a:spcBef>
                <a:spcPts val="1417"/>
              </a:spcBef>
              <a:buNone/>
              <a:tabLst>
                <a:tab algn="l" pos="0"/>
              </a:tabLst>
            </a:pPr>
            <a:r>
              <a:rPr b="0" lang="en-US" sz="1800" spc="-1" strike="noStrike">
                <a:solidFill>
                  <a:srgbClr val="1c7ddb"/>
                </a:solidFill>
                <a:latin typeface="Courier New"/>
                <a:ea typeface="Courier New"/>
              </a:rPr>
              <a:t>    </a:t>
            </a:r>
            <a:r>
              <a:rPr b="0" lang="en-US" sz="1800" spc="-1" strike="noStrike">
                <a:solidFill>
                  <a:srgbClr val="1c7ddb"/>
                </a:solidFill>
                <a:latin typeface="Courier New"/>
                <a:ea typeface="Courier New"/>
              </a:rPr>
              <a:t>D --&gt;|launches = response.json()| E[Parse response with .json()]</a:t>
            </a:r>
            <a:endParaRPr b="0" lang="en-US" sz="1800" spc="-1" strike="noStrike">
              <a:solidFill>
                <a:schemeClr val="dk1"/>
              </a:solidFill>
              <a:latin typeface="Courier New"/>
              <a:ea typeface="Courier New"/>
            </a:endParaRPr>
          </a:p>
          <a:p>
            <a:pPr indent="0" defTabSz="914400">
              <a:lnSpc>
                <a:spcPct val="100000"/>
              </a:lnSpc>
              <a:spcBef>
                <a:spcPts val="1417"/>
              </a:spcBef>
              <a:buNone/>
              <a:tabLst>
                <a:tab algn="l" pos="0"/>
              </a:tabLst>
            </a:pPr>
            <a:r>
              <a:rPr b="0" lang="en-US" sz="1800" spc="-1" strike="noStrike">
                <a:solidFill>
                  <a:srgbClr val="1c7ddb"/>
                </a:solidFill>
                <a:latin typeface="Courier New"/>
                <a:ea typeface="Courier New"/>
              </a:rPr>
              <a:t>    </a:t>
            </a:r>
            <a:r>
              <a:rPr b="0" lang="en-US" sz="1800" spc="-1" strike="noStrike">
                <a:solidFill>
                  <a:srgbClr val="1c7ddb"/>
                </a:solidFill>
                <a:latin typeface="Courier New"/>
                <a:ea typeface="Courier New"/>
              </a:rPr>
              <a:t>E --&gt;|Extract fields: name, date_utc, success, details| F[Create pandas DataFrame]</a:t>
            </a:r>
            <a:endParaRPr b="0" lang="en-US" sz="1800" spc="-1" strike="noStrike">
              <a:solidFill>
                <a:schemeClr val="dk1"/>
              </a:solidFill>
              <a:latin typeface="Courier New"/>
              <a:ea typeface="Courier New"/>
            </a:endParaRPr>
          </a:p>
          <a:p>
            <a:pPr indent="0" defTabSz="914400">
              <a:lnSpc>
                <a:spcPct val="100000"/>
              </a:lnSpc>
              <a:spcBef>
                <a:spcPts val="1417"/>
              </a:spcBef>
              <a:buNone/>
              <a:tabLst>
                <a:tab algn="l" pos="0"/>
              </a:tabLst>
            </a:pPr>
            <a:r>
              <a:rPr b="0" lang="en-US" sz="1800" spc="-1" strike="noStrike">
                <a:solidFill>
                  <a:srgbClr val="1c7ddb"/>
                </a:solidFill>
                <a:latin typeface="Courier New"/>
                <a:ea typeface="Courier New"/>
              </a:rPr>
              <a:t>    </a:t>
            </a:r>
            <a:r>
              <a:rPr b="0" lang="en-US" sz="1800" spc="-1" strike="noStrike">
                <a:solidFill>
                  <a:srgbClr val="1c7ddb"/>
                </a:solidFill>
                <a:latin typeface="Courier New"/>
                <a:ea typeface="Courier New"/>
              </a:rPr>
              <a:t>F --&gt;|df = pd.DataFrame(data)| G[Display sample output]</a:t>
            </a:r>
            <a:endParaRPr b="0" lang="en-US" sz="1800" spc="-1" strike="noStrike">
              <a:solidFill>
                <a:schemeClr val="dk1"/>
              </a:solidFill>
              <a:latin typeface="Courier New"/>
              <a:ea typeface="Courier New"/>
            </a:endParaRPr>
          </a:p>
          <a:p>
            <a:pPr indent="0" defTabSz="914400">
              <a:lnSpc>
                <a:spcPct val="100000"/>
              </a:lnSpc>
              <a:spcBef>
                <a:spcPts val="1417"/>
              </a:spcBef>
              <a:buNone/>
              <a:tabLst>
                <a:tab algn="l" pos="0"/>
              </a:tabLst>
            </a:pPr>
            <a:r>
              <a:rPr b="0" lang="en-US" sz="1800" spc="-1" strike="noStrike">
                <a:solidFill>
                  <a:srgbClr val="1c7ddb"/>
                </a:solidFill>
                <a:latin typeface="Courier New"/>
                <a:ea typeface="Courier New"/>
              </a:rPr>
              <a:t>    </a:t>
            </a:r>
            <a:r>
              <a:rPr b="0" lang="en-US" sz="1800" spc="-1" strike="noStrike">
                <a:solidFill>
                  <a:srgbClr val="1c7ddb"/>
                </a:solidFill>
                <a:latin typeface="Courier New"/>
                <a:ea typeface="Courier New"/>
              </a:rPr>
              <a:t>G --&gt;|df.head()| H[Export data to CSV (optional)]</a:t>
            </a:r>
            <a:endParaRPr b="0" lang="en-US" sz="1800" spc="-1" strike="noStrike">
              <a:solidFill>
                <a:schemeClr val="dk1"/>
              </a:solidFill>
              <a:latin typeface="Courier New"/>
              <a:ea typeface="Courier New"/>
            </a:endParaRPr>
          </a:p>
          <a:p>
            <a:pPr indent="0" defTabSz="914400">
              <a:lnSpc>
                <a:spcPct val="100000"/>
              </a:lnSpc>
              <a:spcBef>
                <a:spcPts val="1417"/>
              </a:spcBef>
              <a:buNone/>
              <a:tabLst>
                <a:tab algn="l" pos="0"/>
              </a:tabLst>
            </a:pPr>
            <a:r>
              <a:rPr b="0" lang="en-US" sz="1800" spc="-1" strike="noStrike">
                <a:solidFill>
                  <a:srgbClr val="1c7ddb"/>
                </a:solidFill>
                <a:latin typeface="Courier New"/>
                <a:ea typeface="Courier New"/>
              </a:rPr>
              <a:t>    </a:t>
            </a:r>
            <a:r>
              <a:rPr b="0" lang="en-US" sz="1800" spc="-1" strike="noStrike">
                <a:solidFill>
                  <a:srgbClr val="1c7ddb"/>
                </a:solidFill>
                <a:latin typeface="Courier New"/>
                <a:ea typeface="Courier New"/>
              </a:rPr>
              <a:t>H --&gt;|df.to_csv("spacex_launches.csv")| I[End]</a:t>
            </a:r>
            <a:endParaRPr b="0" lang="en-US" sz="1800" spc="-1" strike="noStrike">
              <a:solidFill>
                <a:schemeClr val="dk1"/>
              </a:solidFill>
              <a:latin typeface="Courier New"/>
              <a:ea typeface="Courier New"/>
            </a:endParaRPr>
          </a:p>
          <a:p>
            <a:pPr indent="0" defTabSz="914400">
              <a:lnSpc>
                <a:spcPct val="100000"/>
              </a:lnSpc>
              <a:spcBef>
                <a:spcPts val="1417"/>
              </a:spcBef>
              <a:buNone/>
              <a:tabLst>
                <a:tab algn="l" pos="0"/>
              </a:tabLst>
            </a:pPr>
            <a:r>
              <a:rPr b="0" lang="en-US" sz="2200" spc="-1" strike="noStrike">
                <a:solidFill>
                  <a:srgbClr val="1c7ddb"/>
                </a:solidFill>
                <a:latin typeface="abadi"/>
                <a:ea typeface="Courier New"/>
              </a:rPr>
              <a:t>```</a:t>
            </a:r>
            <a:endParaRPr b="0" lang="en-US" sz="2200" spc="-1" strike="noStrike">
              <a:solidFill>
                <a:schemeClr val="dk1"/>
              </a:solidFill>
              <a:latin typeface="Courier New"/>
              <a:ea typeface="Courier New"/>
            </a:endParaRPr>
          </a:p>
          <a:p>
            <a:pPr indent="0" defTabSz="914400">
              <a:lnSpc>
                <a:spcPct val="100000"/>
              </a:lnSpc>
              <a:buNone/>
              <a:tabLst>
                <a:tab algn="l" pos="0"/>
              </a:tabLst>
            </a:pPr>
            <a:endParaRPr b="0" lang="en-US" sz="5400" spc="-1" strike="noStrike">
              <a:solidFill>
                <a:schemeClr val="dk1"/>
              </a:solidFill>
              <a:latin typeface="Calibri"/>
            </a:endParaRPr>
          </a:p>
        </p:txBody>
      </p:sp>
      <p:sp>
        <p:nvSpPr>
          <p:cNvPr id="92" name="Title 3"/>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Data Collection Flowchart – SpaceX API</a:t>
            </a:r>
            <a:endParaRPr b="0" lang="en-US" sz="4000" spc="-1" strike="noStrike">
              <a:solidFill>
                <a:srgbClr val="000000"/>
              </a:solidFill>
              <a:latin typeface="Arial"/>
            </a:endParaRPr>
          </a:p>
        </p:txBody>
      </p:sp>
      <p:sp>
        <p:nvSpPr>
          <p:cNvPr id="93" name=""/>
          <p:cNvSpPr txBox="1"/>
          <p:nvPr/>
        </p:nvSpPr>
        <p:spPr>
          <a:xfrm>
            <a:off x="6662160" y="6386040"/>
            <a:ext cx="5529960" cy="471960"/>
          </a:xfrm>
          <a:prstGeom prst="rect">
            <a:avLst/>
          </a:prstGeom>
          <a:noFill/>
          <a:ln w="0">
            <a:noFill/>
          </a:ln>
        </p:spPr>
        <p:txBody>
          <a:bodyPr lIns="90000" rIns="90000" tIns="45000" bIns="45000" anchor="t">
            <a:noAutofit/>
          </a:bodyPr>
          <a:p>
            <a:r>
              <a:rPr b="1" i="1" lang="en-US" sz="1600" spc="-1" strike="noStrike" u="sng">
                <a:solidFill>
                  <a:schemeClr val="accent3">
                    <a:lumMod val="25000"/>
                  </a:schemeClr>
                </a:solidFill>
                <a:uFillTx/>
                <a:latin typeface="Abadi"/>
                <a:hlinkClick r:id="rId2"/>
              </a:rPr>
              <a:t>GitHub URL</a:t>
            </a:r>
            <a:r>
              <a:rPr b="0" lang="en-US" sz="1600" spc="-1" strike="noStrike">
                <a:solidFill>
                  <a:schemeClr val="accent3">
                    <a:lumMod val="25000"/>
                  </a:schemeClr>
                </a:solidFill>
                <a:latin typeface="Abadi"/>
              </a:rPr>
              <a:t> of the </a:t>
            </a:r>
            <a:r>
              <a:rPr b="0" lang="en-US" sz="1400" spc="-1" strike="noStrike">
                <a:solidFill>
                  <a:schemeClr val="accent3">
                    <a:lumMod val="25000"/>
                  </a:schemeClr>
                </a:solidFill>
                <a:latin typeface="Abadi"/>
              </a:rPr>
              <a:t>completed</a:t>
            </a:r>
            <a:r>
              <a:rPr b="0" lang="en-US" sz="1600" spc="-1" strike="noStrike">
                <a:solidFill>
                  <a:schemeClr val="accent3">
                    <a:lumMod val="25000"/>
                  </a:schemeClr>
                </a:solidFill>
                <a:latin typeface="Abadi"/>
              </a:rPr>
              <a:t> SpaceX API calls</a:t>
            </a:r>
            <a:endParaRPr b="0" lang="en-US" sz="1600" spc="-1" strike="noStrike">
              <a:solidFill>
                <a:srgbClr val="000000"/>
              </a:solidFill>
              <a:latin typeface="Arial"/>
            </a:endParaRPr>
          </a:p>
        </p:txBody>
      </p:sp>
      <p:sp>
        <p:nvSpPr>
          <p:cNvPr id="3" name="PlaceHolder 2"/>
          <p:cNvSpPr>
            <a:spLocks noGrp="1"/>
          </p:cNvSpPr>
          <p:nvPr>
            <p:ph type="sldNum" idx="1"/>
          </p:nvPr>
        </p:nvSpPr>
        <p:spPr/>
        <p:txBody>
          <a:bodyPr/>
          <a:p>
            <a:fld id="{8FC26A42-8D7D-4F7C-AB72-773FD5CB8FE2}" type="slidenum">
              <a:t>8</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4"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a:bodyPr>
          <a:p>
            <a:pPr defTabSz="914400">
              <a:lnSpc>
                <a:spcPct val="90000"/>
              </a:lnSpc>
            </a:pPr>
            <a:endParaRPr b="0" lang="en-US" sz="4000" spc="-1" strike="noStrike">
              <a:solidFill>
                <a:srgbClr val="1c7ddb"/>
              </a:solidFill>
              <a:latin typeface="Abadi"/>
              <a:ea typeface="IBM Plex Mono SemiBold"/>
            </a:endParaRPr>
          </a:p>
        </p:txBody>
      </p:sp>
      <p:sp>
        <p:nvSpPr>
          <p:cNvPr id="95" name="Title 1"/>
          <p:cNvSpPr/>
          <p:nvPr/>
        </p:nvSpPr>
        <p:spPr>
          <a:xfrm>
            <a:off x="922320" y="69120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Data Collection Flowchart - Scraping</a:t>
            </a:r>
            <a:endParaRPr b="0" lang="en-US" sz="4000" spc="-1" strike="noStrike">
              <a:solidFill>
                <a:srgbClr val="000000"/>
              </a:solidFill>
              <a:latin typeface="Arial"/>
            </a:endParaRPr>
          </a:p>
        </p:txBody>
      </p:sp>
      <p:sp>
        <p:nvSpPr>
          <p:cNvPr id="96" name="Content Placeholder 4"/>
          <p:cNvSpPr/>
          <p:nvPr/>
        </p:nvSpPr>
        <p:spPr>
          <a:xfrm>
            <a:off x="1067040" y="1600200"/>
            <a:ext cx="10184400" cy="4014000"/>
          </a:xfrm>
          <a:prstGeom prst="rect">
            <a:avLst/>
          </a:prstGeom>
          <a:noFill/>
          <a:ln w="0">
            <a:solidFill>
              <a:srgbClr val="0b49cb"/>
            </a:solidFill>
            <a:prstDash val="dash"/>
          </a:ln>
        </p:spPr>
        <p:style>
          <a:lnRef idx="0"/>
          <a:fillRef idx="0"/>
          <a:effectRef idx="0"/>
          <a:fontRef idx="minor"/>
        </p:style>
        <p:txBody>
          <a:bodyPr wrap="none" lIns="0" rIns="0" tIns="0" bIns="0" anchor="t">
            <a:spAutoFit/>
          </a:bodyPr>
          <a:p>
            <a:pPr defTabSz="914400">
              <a:lnSpc>
                <a:spcPct val="100000"/>
              </a:lnSpc>
              <a:spcBef>
                <a:spcPts val="1417"/>
              </a:spcBef>
              <a:tabLst>
                <a:tab algn="l" pos="0"/>
              </a:tabLst>
            </a:pPr>
            <a:r>
              <a:rPr b="0" lang="en-US" sz="1400" spc="-1" strike="noStrike">
                <a:solidFill>
                  <a:srgbClr val="1c7ddb"/>
                </a:solidFill>
                <a:latin typeface="Courier New"/>
              </a:rPr>
              <a:t>```mermaid</a:t>
            </a:r>
            <a:endParaRPr b="0" lang="en-US" sz="1400" spc="-1" strike="noStrike">
              <a:solidFill>
                <a:srgbClr val="1c7ddb"/>
              </a:solidFill>
              <a:latin typeface="Courier New"/>
              <a:ea typeface="Courier New"/>
            </a:endParaRPr>
          </a:p>
          <a:p>
            <a:pPr defTabSz="914400">
              <a:lnSpc>
                <a:spcPct val="100000"/>
              </a:lnSpc>
              <a:spcBef>
                <a:spcPts val="1417"/>
              </a:spcBef>
              <a:tabLst>
                <a:tab algn="l" pos="0"/>
              </a:tabLst>
            </a:pPr>
            <a:r>
              <a:rPr b="0" lang="en-US" sz="1400" spc="-1" strike="noStrike">
                <a:solidFill>
                  <a:srgbClr val="1c7ddb"/>
                </a:solidFill>
                <a:latin typeface="Courier New"/>
              </a:rPr>
              <a:t>flowchart TD</a:t>
            </a:r>
            <a:endParaRPr b="0" lang="en-US" sz="1400" spc="-1" strike="noStrike">
              <a:solidFill>
                <a:srgbClr val="1c7ddb"/>
              </a:solidFill>
              <a:latin typeface="Courier New"/>
              <a:ea typeface="Courier New"/>
            </a:endParaRPr>
          </a:p>
          <a:p>
            <a:pPr defTabSz="914400">
              <a:lnSpc>
                <a:spcPct val="100000"/>
              </a:lnSpc>
              <a:spcBef>
                <a:spcPts val="1417"/>
              </a:spcBef>
              <a:tabLst>
                <a:tab algn="l" pos="0"/>
              </a:tabLst>
            </a:pPr>
            <a:r>
              <a:rPr b="0" lang="en-US" sz="1400" spc="-1" strike="noStrike">
                <a:solidFill>
                  <a:srgbClr val="1c7ddb"/>
                </a:solidFill>
                <a:latin typeface="Courier New"/>
              </a:rPr>
              <a:t>    </a:t>
            </a:r>
            <a:r>
              <a:rPr b="0" lang="en-US" sz="1400" spc="-1" strike="noStrike">
                <a:solidFill>
                  <a:srgbClr val="1c7ddb"/>
                </a:solidFill>
                <a:latin typeface="Courier New"/>
              </a:rPr>
              <a:t>A[Start: Import libraries] --&gt;|import requests, BeautifulSoup, pandas| B[Set target web URL]</a:t>
            </a:r>
            <a:endParaRPr b="0" lang="en-US" sz="1400" spc="-1" strike="noStrike">
              <a:solidFill>
                <a:srgbClr val="1c7ddb"/>
              </a:solidFill>
              <a:latin typeface="Courier New"/>
              <a:ea typeface="Courier New"/>
            </a:endParaRPr>
          </a:p>
          <a:p>
            <a:pPr defTabSz="914400">
              <a:lnSpc>
                <a:spcPct val="100000"/>
              </a:lnSpc>
              <a:spcBef>
                <a:spcPts val="1417"/>
              </a:spcBef>
              <a:tabLst>
                <a:tab algn="l" pos="0"/>
              </a:tabLst>
            </a:pPr>
            <a:r>
              <a:rPr b="0" lang="en-US" sz="1400" spc="-1" strike="noStrike">
                <a:solidFill>
                  <a:srgbClr val="1c7ddb"/>
                </a:solidFill>
                <a:latin typeface="Courier New"/>
              </a:rPr>
              <a:t>    </a:t>
            </a:r>
            <a:r>
              <a:rPr b="0" lang="en-US" sz="1400" spc="-1" strike="noStrike">
                <a:solidFill>
                  <a:srgbClr val="1c7ddb"/>
                </a:solidFill>
                <a:latin typeface="Courier New"/>
              </a:rPr>
              <a:t>B --&gt;|url = "https://example.com/data"| C[Send GET request to web page]</a:t>
            </a:r>
            <a:endParaRPr b="0" lang="en-US" sz="1400" spc="-1" strike="noStrike">
              <a:solidFill>
                <a:srgbClr val="1c7ddb"/>
              </a:solidFill>
              <a:latin typeface="Courier New"/>
              <a:ea typeface="Courier New"/>
            </a:endParaRPr>
          </a:p>
          <a:p>
            <a:pPr defTabSz="914400">
              <a:lnSpc>
                <a:spcPct val="100000"/>
              </a:lnSpc>
              <a:spcBef>
                <a:spcPts val="1417"/>
              </a:spcBef>
              <a:tabLst>
                <a:tab algn="l" pos="0"/>
              </a:tabLst>
            </a:pPr>
            <a:r>
              <a:rPr b="0" lang="en-US" sz="1400" spc="-1" strike="noStrike">
                <a:solidFill>
                  <a:srgbClr val="1c7ddb"/>
                </a:solidFill>
                <a:latin typeface="Courier New"/>
              </a:rPr>
              <a:t>    </a:t>
            </a:r>
            <a:r>
              <a:rPr b="0" lang="en-US" sz="1400" spc="-1" strike="noStrike">
                <a:solidFill>
                  <a:srgbClr val="1c7ddb"/>
                </a:solidFill>
                <a:latin typeface="Courier New"/>
              </a:rPr>
              <a:t>C --&gt;|response = requests.get(url)| D[Parse HTML response]</a:t>
            </a:r>
            <a:endParaRPr b="0" lang="en-US" sz="1400" spc="-1" strike="noStrike">
              <a:solidFill>
                <a:srgbClr val="1c7ddb"/>
              </a:solidFill>
              <a:latin typeface="Courier New"/>
              <a:ea typeface="Courier New"/>
            </a:endParaRPr>
          </a:p>
          <a:p>
            <a:pPr defTabSz="914400">
              <a:lnSpc>
                <a:spcPct val="100000"/>
              </a:lnSpc>
              <a:spcBef>
                <a:spcPts val="1417"/>
              </a:spcBef>
              <a:tabLst>
                <a:tab algn="l" pos="0"/>
              </a:tabLst>
            </a:pPr>
            <a:r>
              <a:rPr b="0" lang="en-US" sz="1400" spc="-1" strike="noStrike">
                <a:solidFill>
                  <a:srgbClr val="1c7ddb"/>
                </a:solidFill>
                <a:latin typeface="Courier New"/>
              </a:rPr>
              <a:t>    </a:t>
            </a:r>
            <a:r>
              <a:rPr b="0" lang="en-US" sz="1400" spc="-1" strike="noStrike">
                <a:solidFill>
                  <a:srgbClr val="1c7ddb"/>
                </a:solidFill>
                <a:latin typeface="Courier New"/>
              </a:rPr>
              <a:t>D --&gt;|soup = BeautifulSoup(response.text, "html.parser")| E[Locate relevant HTML elements]</a:t>
            </a:r>
            <a:endParaRPr b="0" lang="en-US" sz="1400" spc="-1" strike="noStrike">
              <a:solidFill>
                <a:srgbClr val="1c7ddb"/>
              </a:solidFill>
              <a:latin typeface="Courier New"/>
              <a:ea typeface="Courier New"/>
            </a:endParaRPr>
          </a:p>
          <a:p>
            <a:pPr defTabSz="914400">
              <a:lnSpc>
                <a:spcPct val="100000"/>
              </a:lnSpc>
              <a:spcBef>
                <a:spcPts val="1417"/>
              </a:spcBef>
              <a:tabLst>
                <a:tab algn="l" pos="0"/>
              </a:tabLst>
            </a:pPr>
            <a:r>
              <a:rPr b="0" lang="en-US" sz="1400" spc="-1" strike="noStrike">
                <a:solidFill>
                  <a:srgbClr val="1c7ddb"/>
                </a:solidFill>
                <a:latin typeface="Courier New"/>
              </a:rPr>
              <a:t>    </a:t>
            </a:r>
            <a:r>
              <a:rPr b="0" lang="en-US" sz="1400" spc="-1" strike="noStrike">
                <a:solidFill>
                  <a:srgbClr val="1c7ddb"/>
                </a:solidFill>
                <a:latin typeface="Courier New"/>
              </a:rPr>
              <a:t>E --&gt;|data_elements = soup.find_all(...)| F[Extract and clean text data]</a:t>
            </a:r>
            <a:endParaRPr b="0" lang="en-US" sz="1400" spc="-1" strike="noStrike">
              <a:solidFill>
                <a:srgbClr val="1c7ddb"/>
              </a:solidFill>
              <a:latin typeface="Courier New"/>
              <a:ea typeface="Courier New"/>
            </a:endParaRPr>
          </a:p>
          <a:p>
            <a:pPr defTabSz="914400">
              <a:lnSpc>
                <a:spcPct val="100000"/>
              </a:lnSpc>
              <a:spcBef>
                <a:spcPts val="1417"/>
              </a:spcBef>
              <a:tabLst>
                <a:tab algn="l" pos="0"/>
              </a:tabLst>
            </a:pPr>
            <a:r>
              <a:rPr b="0" lang="en-US" sz="1400" spc="-1" strike="noStrike">
                <a:solidFill>
                  <a:srgbClr val="1c7ddb"/>
                </a:solidFill>
                <a:latin typeface="Courier New"/>
              </a:rPr>
              <a:t>    </a:t>
            </a:r>
            <a:r>
              <a:rPr b="0" lang="en-US" sz="1400" spc="-1" strike="noStrike">
                <a:solidFill>
                  <a:srgbClr val="1c7ddb"/>
                </a:solidFill>
                <a:latin typeface="Courier New"/>
              </a:rPr>
              <a:t>F --&gt;|processed_data = [el.text.strip() for el in data_elements]| G[Create pandas DataFrame]</a:t>
            </a:r>
            <a:endParaRPr b="0" lang="en-US" sz="1400" spc="-1" strike="noStrike">
              <a:solidFill>
                <a:srgbClr val="1c7ddb"/>
              </a:solidFill>
              <a:latin typeface="Courier New"/>
              <a:ea typeface="Courier New"/>
            </a:endParaRPr>
          </a:p>
          <a:p>
            <a:pPr defTabSz="914400">
              <a:lnSpc>
                <a:spcPct val="100000"/>
              </a:lnSpc>
              <a:spcBef>
                <a:spcPts val="1417"/>
              </a:spcBef>
              <a:tabLst>
                <a:tab algn="l" pos="0"/>
              </a:tabLst>
            </a:pPr>
            <a:r>
              <a:rPr b="0" lang="en-US" sz="1400" spc="-1" strike="noStrike">
                <a:solidFill>
                  <a:srgbClr val="1c7ddb"/>
                </a:solidFill>
                <a:latin typeface="Courier New"/>
              </a:rPr>
              <a:t>    </a:t>
            </a:r>
            <a:r>
              <a:rPr b="0" lang="en-US" sz="1400" spc="-1" strike="noStrike">
                <a:solidFill>
                  <a:srgbClr val="1c7ddb"/>
                </a:solidFill>
                <a:latin typeface="Courier New"/>
              </a:rPr>
              <a:t>G --&gt;|df = pd.DataFrame(processed_data)| H[Display sample output]</a:t>
            </a:r>
            <a:endParaRPr b="0" lang="en-US" sz="1400" spc="-1" strike="noStrike">
              <a:solidFill>
                <a:srgbClr val="1c7ddb"/>
              </a:solidFill>
              <a:latin typeface="Courier New"/>
              <a:ea typeface="Courier New"/>
            </a:endParaRPr>
          </a:p>
          <a:p>
            <a:pPr defTabSz="914400">
              <a:lnSpc>
                <a:spcPct val="100000"/>
              </a:lnSpc>
              <a:spcBef>
                <a:spcPts val="1417"/>
              </a:spcBef>
              <a:tabLst>
                <a:tab algn="l" pos="0"/>
              </a:tabLst>
            </a:pPr>
            <a:r>
              <a:rPr b="0" lang="en-US" sz="1400" spc="-1" strike="noStrike">
                <a:solidFill>
                  <a:srgbClr val="1c7ddb"/>
                </a:solidFill>
                <a:latin typeface="Courier New"/>
              </a:rPr>
              <a:t>    </a:t>
            </a:r>
            <a:r>
              <a:rPr b="0" lang="en-US" sz="1400" spc="-1" strike="noStrike">
                <a:solidFill>
                  <a:srgbClr val="1c7ddb"/>
                </a:solidFill>
                <a:latin typeface="Courier New"/>
              </a:rPr>
              <a:t>H --&gt;|df.head()| I[Export data to CSV (optional)]</a:t>
            </a:r>
            <a:endParaRPr b="0" lang="en-US" sz="1400" spc="-1" strike="noStrike">
              <a:solidFill>
                <a:srgbClr val="1c7ddb"/>
              </a:solidFill>
              <a:latin typeface="Courier New"/>
              <a:ea typeface="Courier New"/>
            </a:endParaRPr>
          </a:p>
          <a:p>
            <a:pPr defTabSz="914400">
              <a:lnSpc>
                <a:spcPct val="100000"/>
              </a:lnSpc>
              <a:spcBef>
                <a:spcPts val="1417"/>
              </a:spcBef>
              <a:tabLst>
                <a:tab algn="l" pos="0"/>
              </a:tabLst>
            </a:pPr>
            <a:r>
              <a:rPr b="0" lang="en-US" sz="1400" spc="-1" strike="noStrike">
                <a:solidFill>
                  <a:srgbClr val="1c7ddb"/>
                </a:solidFill>
                <a:latin typeface="Courier New"/>
              </a:rPr>
              <a:t>    </a:t>
            </a:r>
            <a:r>
              <a:rPr b="0" lang="en-US" sz="1400" spc="-1" strike="noStrike">
                <a:solidFill>
                  <a:srgbClr val="1c7ddb"/>
                </a:solidFill>
                <a:latin typeface="Courier New"/>
              </a:rPr>
              <a:t>I --&gt;|df.to_csv("scraped_data.csv")| J[End]</a:t>
            </a:r>
            <a:endParaRPr b="0" lang="en-US" sz="1400" spc="-1" strike="noStrike">
              <a:solidFill>
                <a:srgbClr val="1c7ddb"/>
              </a:solidFill>
              <a:latin typeface="Courier New"/>
              <a:ea typeface="Courier New"/>
            </a:endParaRPr>
          </a:p>
        </p:txBody>
      </p:sp>
      <p:sp>
        <p:nvSpPr>
          <p:cNvPr id="97" name=""/>
          <p:cNvSpPr txBox="1"/>
          <p:nvPr/>
        </p:nvSpPr>
        <p:spPr>
          <a:xfrm>
            <a:off x="6105600" y="6386040"/>
            <a:ext cx="6226200" cy="471960"/>
          </a:xfrm>
          <a:prstGeom prst="rect">
            <a:avLst/>
          </a:prstGeom>
          <a:noFill/>
          <a:ln w="0">
            <a:noFill/>
          </a:ln>
        </p:spPr>
        <p:txBody>
          <a:bodyPr lIns="90000" rIns="90000" tIns="45000" bIns="45000" anchor="t">
            <a:noAutofit/>
          </a:bodyPr>
          <a:p>
            <a:r>
              <a:rPr b="1" i="1" lang="en-US" sz="1500" spc="-1" strike="noStrike" u="sng">
                <a:solidFill>
                  <a:schemeClr val="accent3">
                    <a:lumMod val="25000"/>
                  </a:schemeClr>
                </a:solidFill>
                <a:uFillTx/>
                <a:latin typeface="Abadi"/>
                <a:hlinkClick r:id="rId2"/>
              </a:rPr>
              <a:t>GitHub URL</a:t>
            </a:r>
            <a:r>
              <a:rPr b="0" lang="en-US" sz="1500" spc="-1" strike="noStrike">
                <a:solidFill>
                  <a:schemeClr val="accent3">
                    <a:lumMod val="25000"/>
                  </a:schemeClr>
                </a:solidFill>
                <a:latin typeface="Abadi"/>
              </a:rPr>
              <a:t> of the completed web scraping notebook</a:t>
            </a:r>
            <a:endParaRPr b="0" lang="en-US" sz="1500" spc="-1" strike="noStrike">
              <a:solidFill>
                <a:srgbClr val="000000"/>
              </a:solidFill>
              <a:latin typeface="Arial"/>
            </a:endParaRPr>
          </a:p>
        </p:txBody>
      </p:sp>
      <p:sp>
        <p:nvSpPr>
          <p:cNvPr id="2" name="PlaceHolder 1"/>
          <p:cNvSpPr>
            <a:spLocks noGrp="1"/>
          </p:cNvSpPr>
          <p:nvPr>
            <p:ph type="sldNum" idx="1"/>
          </p:nvPr>
        </p:nvSpPr>
        <p:spPr/>
        <p:txBody>
          <a:bodyPr/>
          <a:p>
            <a:fld id="{7993564D-09A6-4D8B-AF07-D0D69CC23B7F}" type="slidenum">
              <a:t>9</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3.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9.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183</TotalTime>
  <Application>LibreOffice/24.2.7.2$Linux_X86_64 LibreOffice_project/420$Build-2</Application>
  <AppVersion>15.0000</AppVersion>
  <Words>1346</Words>
  <Paragraphs>234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dc:description/>
  <dc:language>en-US</dc:language>
  <cp:lastModifiedBy/>
  <dcterms:modified xsi:type="dcterms:W3CDTF">2025-09-30T23:39:21Z</dcterms:modified>
  <cp:revision>209</cp:revision>
  <dc:subject/>
  <dc:title> &lt;Title&gt;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Notes">
    <vt:i4>4</vt:i4>
  </property>
  <property fmtid="{D5CDD505-2E9C-101B-9397-08002B2CF9AE}" pid="4" name="PresentationFormat">
    <vt:lpwstr>Widescreen</vt:lpwstr>
  </property>
  <property fmtid="{D5CDD505-2E9C-101B-9397-08002B2CF9AE}" pid="5" name="Slides">
    <vt:i4>47</vt:i4>
  </property>
</Properties>
</file>